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notesMasterIdLst>
    <p:notesMasterId r:id="rId31"/>
  </p:notesMasterIdLst>
  <p:handoutMasterIdLst>
    <p:handoutMasterId r:id="rId32"/>
  </p:handoutMasterIdLst>
  <p:sldIdLst>
    <p:sldId id="359" r:id="rId2"/>
    <p:sldId id="365" r:id="rId3"/>
    <p:sldId id="366" r:id="rId4"/>
    <p:sldId id="336" r:id="rId5"/>
    <p:sldId id="290" r:id="rId6"/>
    <p:sldId id="357" r:id="rId7"/>
    <p:sldId id="327" r:id="rId8"/>
    <p:sldId id="319" r:id="rId9"/>
    <p:sldId id="313" r:id="rId10"/>
    <p:sldId id="314" r:id="rId11"/>
    <p:sldId id="315" r:id="rId12"/>
    <p:sldId id="316" r:id="rId13"/>
    <p:sldId id="317" r:id="rId14"/>
    <p:sldId id="318" r:id="rId15"/>
    <p:sldId id="369" r:id="rId16"/>
    <p:sldId id="292" r:id="rId17"/>
    <p:sldId id="347" r:id="rId18"/>
    <p:sldId id="367" r:id="rId19"/>
    <p:sldId id="338" r:id="rId20"/>
    <p:sldId id="368" r:id="rId21"/>
    <p:sldId id="339" r:id="rId22"/>
    <p:sldId id="342" r:id="rId23"/>
    <p:sldId id="354" r:id="rId24"/>
    <p:sldId id="344" r:id="rId25"/>
    <p:sldId id="345" r:id="rId26"/>
    <p:sldId id="370" r:id="rId27"/>
    <p:sldId id="346" r:id="rId28"/>
    <p:sldId id="361" r:id="rId29"/>
    <p:sldId id="36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958"/>
    <a:srgbClr val="88D6F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0" autoAdjust="0"/>
    <p:restoredTop sz="50067" autoAdjust="0"/>
  </p:normalViewPr>
  <p:slideViewPr>
    <p:cSldViewPr>
      <p:cViewPr>
        <p:scale>
          <a:sx n="150" d="100"/>
          <a:sy n="150" d="100"/>
        </p:scale>
        <p:origin x="-77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A390C-C2E1-4AD9-B8CD-90ACDABDB4F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D1F76-CE2C-4526-9D04-884B03329E8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Leakage Current	</a:t>
          </a:r>
          <a:endParaRPr lang="en-US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8C317927-1600-4BE0-AA11-BD500324C4B3}" type="parTrans" cxnId="{412FEDC0-0074-482A-8AD9-5973B02B5DDF}">
      <dgm:prSet/>
      <dgm:spPr/>
      <dgm:t>
        <a:bodyPr/>
        <a:lstStyle/>
        <a:p>
          <a:endParaRPr lang="en-US"/>
        </a:p>
      </dgm:t>
    </dgm:pt>
    <dgm:pt modelId="{11D0059A-2D93-4EB8-8DD4-62834B89DA25}" type="sibTrans" cxnId="{412FEDC0-0074-482A-8AD9-5973B02B5DDF}">
      <dgm:prSet/>
      <dgm:spPr/>
      <dgm:t>
        <a:bodyPr/>
        <a:lstStyle/>
        <a:p>
          <a:endParaRPr lang="en-US"/>
        </a:p>
      </dgm:t>
    </dgm:pt>
    <dgm:pt modelId="{7068CD53-9878-418C-8382-AF31C105B0BA}">
      <dgm:prSet phldrT="[Text]"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  <a:ea typeface="Avenir Book" charset="0"/>
              <a:cs typeface="Avenir Book" charset="0"/>
            </a:rPr>
            <a:t>Description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A3F289E2-0375-47CA-A5A4-E9D59829A13A}" type="parTrans" cxnId="{7BB7B52C-15DB-4BFB-9CE9-09E4C4CD915E}">
      <dgm:prSet/>
      <dgm:spPr/>
      <dgm:t>
        <a:bodyPr/>
        <a:lstStyle/>
        <a:p>
          <a:endParaRPr lang="en-US"/>
        </a:p>
      </dgm:t>
    </dgm:pt>
    <dgm:pt modelId="{3612C376-5329-4DF3-B2D0-377F8771B746}" type="sibTrans" cxnId="{7BB7B52C-15DB-4BFB-9CE9-09E4C4CD915E}">
      <dgm:prSet/>
      <dgm:spPr/>
      <dgm:t>
        <a:bodyPr/>
        <a:lstStyle/>
        <a:p>
          <a:endParaRPr lang="en-US"/>
        </a:p>
      </dgm:t>
    </dgm:pt>
    <dgm:pt modelId="{BE946FDE-1E19-4F07-8EDD-7968BD2BD8A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IEC 60601-1</a:t>
          </a:r>
          <a:endParaRPr lang="en-US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38FCAF16-AF52-4132-909F-CE6A49C46008}" type="parTrans" cxnId="{EDDF225C-081B-48D8-A041-D19F5B889FC7}">
      <dgm:prSet/>
      <dgm:spPr/>
      <dgm:t>
        <a:bodyPr/>
        <a:lstStyle/>
        <a:p>
          <a:endParaRPr lang="en-US"/>
        </a:p>
      </dgm:t>
    </dgm:pt>
    <dgm:pt modelId="{5A711BE9-1210-4FC8-A5B0-A684D285B109}" type="sibTrans" cxnId="{EDDF225C-081B-48D8-A041-D19F5B889FC7}">
      <dgm:prSet/>
      <dgm:spPr/>
      <dgm:t>
        <a:bodyPr/>
        <a:lstStyle/>
        <a:p>
          <a:endParaRPr lang="en-US"/>
        </a:p>
      </dgm:t>
    </dgm:pt>
    <dgm:pt modelId="{3298354C-2DEE-4F01-9E63-6078D3B6B14C}">
      <dgm:prSet phldrT="[Text]"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  <a:ea typeface="Avenir Book" charset="0"/>
              <a:cs typeface="Avenir Book" charset="0"/>
            </a:rPr>
            <a:t>IEC 60601-1 3</a:t>
          </a:r>
          <a:r>
            <a:rPr lang="en-US" sz="1300" baseline="30000" dirty="0" smtClean="0">
              <a:latin typeface="Avenir Book" charset="0"/>
              <a:ea typeface="Avenir Book" charset="0"/>
              <a:cs typeface="Avenir Book" charset="0"/>
            </a:rPr>
            <a:t>rd</a:t>
          </a:r>
          <a:r>
            <a:rPr lang="en-US" sz="1300" dirty="0" smtClean="0">
              <a:latin typeface="Avenir Book" charset="0"/>
              <a:ea typeface="Avenir Book" charset="0"/>
              <a:cs typeface="Avenir Book" charset="0"/>
            </a:rPr>
            <a:t> Edition and the leakage current tests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16A96988-217E-4EA6-88A5-A49CADFE5621}" type="parTrans" cxnId="{C4FFB29F-DD1A-4CAC-AD5F-0A1CFE5401D4}">
      <dgm:prSet/>
      <dgm:spPr/>
      <dgm:t>
        <a:bodyPr/>
        <a:lstStyle/>
        <a:p>
          <a:endParaRPr lang="en-US"/>
        </a:p>
      </dgm:t>
    </dgm:pt>
    <dgm:pt modelId="{C3075582-5057-4C3A-AD2E-9A71D3C561AE}" type="sibTrans" cxnId="{C4FFB29F-DD1A-4CAC-AD5F-0A1CFE5401D4}">
      <dgm:prSet/>
      <dgm:spPr/>
      <dgm:t>
        <a:bodyPr/>
        <a:lstStyle/>
        <a:p>
          <a:endParaRPr lang="en-US"/>
        </a:p>
      </dgm:t>
    </dgm:pt>
    <dgm:pt modelId="{AB583586-E8D0-4473-BB65-E6CD12803B57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Testing Examples</a:t>
          </a:r>
          <a:endParaRPr lang="en-US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D12DA1BD-D04A-4A2A-9CD0-7B4B803BBFFB}" type="parTrans" cxnId="{5CEE9FC3-CD54-498A-A30D-C6C8068DADC9}">
      <dgm:prSet/>
      <dgm:spPr/>
      <dgm:t>
        <a:bodyPr/>
        <a:lstStyle/>
        <a:p>
          <a:endParaRPr lang="en-US"/>
        </a:p>
      </dgm:t>
    </dgm:pt>
    <dgm:pt modelId="{AF55045C-8C83-471B-B1A0-02C5EB659EBD}" type="sibTrans" cxnId="{5CEE9FC3-CD54-498A-A30D-C6C8068DADC9}">
      <dgm:prSet/>
      <dgm:spPr/>
      <dgm:t>
        <a:bodyPr/>
        <a:lstStyle/>
        <a:p>
          <a:endParaRPr lang="en-US"/>
        </a:p>
      </dgm:t>
    </dgm:pt>
    <dgm:pt modelId="{8DF89976-6401-47C1-A1F4-2EE75680E0F1}">
      <dgm:prSet phldrT="[Text]"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  <a:ea typeface="Avenir Book" charset="0"/>
              <a:cs typeface="Avenir Book" charset="0"/>
            </a:rPr>
            <a:t>IEC 60601-1 discussion and reference diagrams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CEE839B3-01EE-4171-90C3-C0C721B06574}" type="parTrans" cxnId="{D1AE4327-8BF3-4A0E-8839-0D6C4C6C6B31}">
      <dgm:prSet/>
      <dgm:spPr/>
      <dgm:t>
        <a:bodyPr/>
        <a:lstStyle/>
        <a:p>
          <a:endParaRPr lang="en-US"/>
        </a:p>
      </dgm:t>
    </dgm:pt>
    <dgm:pt modelId="{5C7B59E1-B353-4F41-8D7E-0EABAF1EAE62}" type="sibTrans" cxnId="{D1AE4327-8BF3-4A0E-8839-0D6C4C6C6B31}">
      <dgm:prSet/>
      <dgm:spPr/>
      <dgm:t>
        <a:bodyPr/>
        <a:lstStyle/>
        <a:p>
          <a:endParaRPr lang="en-US"/>
        </a:p>
      </dgm:t>
    </dgm:pt>
    <dgm:pt modelId="{C1432124-B0B8-4D06-B640-9543A22CF9A5}">
      <dgm:prSet phldrT="[Text]"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  <a:ea typeface="Avenir Book" charset="0"/>
              <a:cs typeface="Avenir Book" charset="0"/>
            </a:rPr>
            <a:t>Network and MD	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4241AA5E-63E0-410C-A7DD-0F6737498E40}" type="parTrans" cxnId="{D046C591-2072-45F0-B5F5-BB82B2DB926B}">
      <dgm:prSet/>
      <dgm:spPr/>
      <dgm:t>
        <a:bodyPr/>
        <a:lstStyle/>
        <a:p>
          <a:endParaRPr lang="en-US"/>
        </a:p>
      </dgm:t>
    </dgm:pt>
    <dgm:pt modelId="{79F9BDCE-A80C-44F0-B2F3-00AA9B10058A}" type="sibTrans" cxnId="{D046C591-2072-45F0-B5F5-BB82B2DB926B}">
      <dgm:prSet/>
      <dgm:spPr/>
      <dgm:t>
        <a:bodyPr/>
        <a:lstStyle/>
        <a:p>
          <a:endParaRPr lang="en-US"/>
        </a:p>
      </dgm:t>
    </dgm:pt>
    <dgm:pt modelId="{9E344CEC-F239-44AE-AD91-0C47F38C779E}">
      <dgm:prSet phldrT="[Text]"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  <a:ea typeface="Avenir Book" charset="0"/>
              <a:cs typeface="Avenir Book" charset="0"/>
            </a:rPr>
            <a:t>Tests called out for in the standard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CDCC58B2-D77C-42CF-A9AC-130C617BD870}" type="parTrans" cxnId="{4CC78019-20D6-40E1-B1E3-8E13DD6DEED9}">
      <dgm:prSet/>
      <dgm:spPr/>
      <dgm:t>
        <a:bodyPr/>
        <a:lstStyle/>
        <a:p>
          <a:endParaRPr lang="en-US"/>
        </a:p>
      </dgm:t>
    </dgm:pt>
    <dgm:pt modelId="{F7647EFA-D4D6-4779-A3B6-CF75F4EA2574}" type="sibTrans" cxnId="{4CC78019-20D6-40E1-B1E3-8E13DD6DEED9}">
      <dgm:prSet/>
      <dgm:spPr/>
      <dgm:t>
        <a:bodyPr/>
        <a:lstStyle/>
        <a:p>
          <a:endParaRPr lang="en-US"/>
        </a:p>
      </dgm:t>
    </dgm:pt>
    <dgm:pt modelId="{6F43205B-558A-4506-BA00-63C23C495864}">
      <dgm:prSet phldrT="[Text]"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  <a:ea typeface="Avenir Book" charset="0"/>
              <a:cs typeface="Avenir Book" charset="0"/>
            </a:rPr>
            <a:t>Leakage testing video examples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7B2E9772-1268-43F8-AF9F-F8BC48867E71}" type="parTrans" cxnId="{9B1BBA81-8777-42CA-B739-E8764944B05F}">
      <dgm:prSet/>
      <dgm:spPr/>
      <dgm:t>
        <a:bodyPr/>
        <a:lstStyle/>
        <a:p>
          <a:endParaRPr lang="en-US"/>
        </a:p>
      </dgm:t>
    </dgm:pt>
    <dgm:pt modelId="{135CDA6E-60A6-4F8C-8730-68038859263F}" type="sibTrans" cxnId="{9B1BBA81-8777-42CA-B739-E8764944B05F}">
      <dgm:prSet/>
      <dgm:spPr/>
      <dgm:t>
        <a:bodyPr/>
        <a:lstStyle/>
        <a:p>
          <a:endParaRPr lang="en-US"/>
        </a:p>
      </dgm:t>
    </dgm:pt>
    <dgm:pt modelId="{680761C4-7B71-4633-BAEF-545E1FFC7C6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Leakage Current Types</a:t>
          </a:r>
          <a:endParaRPr lang="en-US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5703EA36-275E-40D9-BC7F-2F8C850EB247}" type="parTrans" cxnId="{BF80AE51-5584-43AD-AA2B-724DD4A50B27}">
      <dgm:prSet/>
      <dgm:spPr/>
      <dgm:t>
        <a:bodyPr/>
        <a:lstStyle/>
        <a:p>
          <a:endParaRPr lang="en-US"/>
        </a:p>
      </dgm:t>
    </dgm:pt>
    <dgm:pt modelId="{2C8F5E95-5E85-43C6-A069-0F419E4E284D}" type="sibTrans" cxnId="{BF80AE51-5584-43AD-AA2B-724DD4A50B27}">
      <dgm:prSet/>
      <dgm:spPr/>
      <dgm:t>
        <a:bodyPr/>
        <a:lstStyle/>
        <a:p>
          <a:endParaRPr lang="en-US"/>
        </a:p>
      </dgm:t>
    </dgm:pt>
    <dgm:pt modelId="{D95730F8-7C41-4826-8754-E42198A7FE72}">
      <dgm:prSet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  <a:ea typeface="Avenir Book" charset="0"/>
              <a:cs typeface="Avenir Book" charset="0"/>
            </a:rPr>
            <a:t>Touch Current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C753914A-0B2B-4212-B0C9-EF675953A8AF}" type="parTrans" cxnId="{32443849-329A-4727-99AA-6F69BC31B621}">
      <dgm:prSet/>
      <dgm:spPr/>
      <dgm:t>
        <a:bodyPr/>
        <a:lstStyle/>
        <a:p>
          <a:endParaRPr lang="en-US"/>
        </a:p>
      </dgm:t>
    </dgm:pt>
    <dgm:pt modelId="{B19C4DEF-074E-417E-9600-F8392DCA29E5}" type="sibTrans" cxnId="{32443849-329A-4727-99AA-6F69BC31B621}">
      <dgm:prSet/>
      <dgm:spPr/>
      <dgm:t>
        <a:bodyPr/>
        <a:lstStyle/>
        <a:p>
          <a:endParaRPr lang="en-US"/>
        </a:p>
      </dgm:t>
    </dgm:pt>
    <dgm:pt modelId="{9A078FB1-1C76-404E-A67C-BB0295D9701D}">
      <dgm:prSet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  <a:ea typeface="Avenir Book" charset="0"/>
              <a:cs typeface="Avenir Book" charset="0"/>
            </a:rPr>
            <a:t>Patient Leakage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F01BBD91-4EDC-4700-A8A9-9B30DA3D4809}" type="parTrans" cxnId="{9A165B5A-085D-4E42-A3D5-27B091FCA23F}">
      <dgm:prSet/>
      <dgm:spPr/>
      <dgm:t>
        <a:bodyPr/>
        <a:lstStyle/>
        <a:p>
          <a:endParaRPr lang="en-US"/>
        </a:p>
      </dgm:t>
    </dgm:pt>
    <dgm:pt modelId="{2FEF396A-9026-4637-B57F-09DCF516C218}" type="sibTrans" cxnId="{9A165B5A-085D-4E42-A3D5-27B091FCA23F}">
      <dgm:prSet/>
      <dgm:spPr/>
      <dgm:t>
        <a:bodyPr/>
        <a:lstStyle/>
        <a:p>
          <a:endParaRPr lang="en-US"/>
        </a:p>
      </dgm:t>
    </dgm:pt>
    <dgm:pt modelId="{52E8DED6-6F3B-46F6-98C5-81244ACAB97A}">
      <dgm:prSet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  <a:ea typeface="Avenir Book" charset="0"/>
              <a:cs typeface="Avenir Book" charset="0"/>
            </a:rPr>
            <a:t>Patient Auxiliary Leakage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E8066932-802A-4C11-8168-83B533458491}" type="parTrans" cxnId="{943CAF1C-6D16-473D-9634-B43EFD3667B8}">
      <dgm:prSet/>
      <dgm:spPr/>
      <dgm:t>
        <a:bodyPr/>
        <a:lstStyle/>
        <a:p>
          <a:endParaRPr lang="en-US"/>
        </a:p>
      </dgm:t>
    </dgm:pt>
    <dgm:pt modelId="{E5B7D505-C4D5-4440-B814-82CCDBEDF755}" type="sibTrans" cxnId="{943CAF1C-6D16-473D-9634-B43EFD3667B8}">
      <dgm:prSet/>
      <dgm:spPr/>
      <dgm:t>
        <a:bodyPr/>
        <a:lstStyle/>
        <a:p>
          <a:endParaRPr lang="en-US"/>
        </a:p>
      </dgm:t>
    </dgm:pt>
    <dgm:pt modelId="{3777D563-D0CC-4691-A5F7-DB34D47C78EC}">
      <dgm:prSet custT="1"/>
      <dgm:spPr>
        <a:ln>
          <a:noFill/>
        </a:ln>
      </dgm:spPr>
      <dgm:t>
        <a:bodyPr/>
        <a:lstStyle/>
        <a:p>
          <a:r>
            <a:rPr lang="en-US" sz="1300" dirty="0" smtClean="0">
              <a:latin typeface="Avenir Book" charset="0"/>
              <a:ea typeface="Avenir Book" charset="0"/>
              <a:cs typeface="Avenir Book" charset="0"/>
            </a:rPr>
            <a:t>Mains on Applied Part Leakage</a:t>
          </a:r>
          <a:endParaRPr lang="en-US" sz="1300" dirty="0">
            <a:latin typeface="Avenir Book" charset="0"/>
            <a:ea typeface="Avenir Book" charset="0"/>
            <a:cs typeface="Avenir Book" charset="0"/>
          </a:endParaRPr>
        </a:p>
      </dgm:t>
    </dgm:pt>
    <dgm:pt modelId="{14B88316-B975-48EF-BC33-2E4F52AFC5B3}" type="parTrans" cxnId="{C0663769-CB34-416E-A89E-9511942A6A5A}">
      <dgm:prSet/>
      <dgm:spPr/>
      <dgm:t>
        <a:bodyPr/>
        <a:lstStyle/>
        <a:p>
          <a:endParaRPr lang="en-US"/>
        </a:p>
      </dgm:t>
    </dgm:pt>
    <dgm:pt modelId="{D8AC335A-E7BF-4345-8AF5-15EC773BC790}" type="sibTrans" cxnId="{C0663769-CB34-416E-A89E-9511942A6A5A}">
      <dgm:prSet/>
      <dgm:spPr/>
      <dgm:t>
        <a:bodyPr/>
        <a:lstStyle/>
        <a:p>
          <a:endParaRPr lang="en-US"/>
        </a:p>
      </dgm:t>
    </dgm:pt>
    <dgm:pt modelId="{BE80AFF7-F8A4-4CA9-A747-43AC62EBCC98}" type="pres">
      <dgm:prSet presAssocID="{2F6A390C-C2E1-4AD9-B8CD-90ACDABDB4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D54F2-2094-4741-9F3D-5079BDEE5B82}" type="pres">
      <dgm:prSet presAssocID="{680761C4-7B71-4633-BAEF-545E1FFC7C6B}" presName="composite" presStyleCnt="0"/>
      <dgm:spPr/>
    </dgm:pt>
    <dgm:pt modelId="{0E1A2591-3DFE-4A71-8488-9A52BB076671}" type="pres">
      <dgm:prSet presAssocID="{680761C4-7B71-4633-BAEF-545E1FFC7C6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C5934-4B20-42AC-B7F2-E668F43F4C8F}" type="pres">
      <dgm:prSet presAssocID="{680761C4-7B71-4633-BAEF-545E1FFC7C6B}" presName="descendantText" presStyleLbl="alignAcc1" presStyleIdx="0" presStyleCnt="4" custLinFactNeighborX="-4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28E93-D366-4D5A-BACF-F7B07812C27F}" type="pres">
      <dgm:prSet presAssocID="{2C8F5E95-5E85-43C6-A069-0F419E4E284D}" presName="sp" presStyleCnt="0"/>
      <dgm:spPr/>
    </dgm:pt>
    <dgm:pt modelId="{B2D10087-5063-427D-A1C9-E4BBDDD3DA52}" type="pres">
      <dgm:prSet presAssocID="{052D1F76-CE2C-4526-9D04-884B03329E86}" presName="composite" presStyleCnt="0"/>
      <dgm:spPr/>
    </dgm:pt>
    <dgm:pt modelId="{6A78D800-5E88-4F8B-994A-C70D1D66D931}" type="pres">
      <dgm:prSet presAssocID="{052D1F76-CE2C-4526-9D04-884B03329E8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D72FD-E2D6-43AC-9CB5-20397246854E}" type="pres">
      <dgm:prSet presAssocID="{052D1F76-CE2C-4526-9D04-884B03329E86}" presName="descendantText" presStyleLbl="alignAcc1" presStyleIdx="1" presStyleCnt="4" custLinFactNeighborX="-4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DBFE6-3A32-413A-84ED-CC67780381BD}" type="pres">
      <dgm:prSet presAssocID="{11D0059A-2D93-4EB8-8DD4-62834B89DA25}" presName="sp" presStyleCnt="0"/>
      <dgm:spPr/>
    </dgm:pt>
    <dgm:pt modelId="{AA6B26C1-F18D-4EFD-806D-BF09B410D3EE}" type="pres">
      <dgm:prSet presAssocID="{BE946FDE-1E19-4F07-8EDD-7968BD2BD8A6}" presName="composite" presStyleCnt="0"/>
      <dgm:spPr/>
    </dgm:pt>
    <dgm:pt modelId="{87534ECD-E384-4CB1-87B5-3FE63FFAE540}" type="pres">
      <dgm:prSet presAssocID="{BE946FDE-1E19-4F07-8EDD-7968BD2BD8A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3734C-A429-4F8F-B8A0-CB59D8F8BA3D}" type="pres">
      <dgm:prSet presAssocID="{BE946FDE-1E19-4F07-8EDD-7968BD2BD8A6}" presName="descendantText" presStyleLbl="alignAcc1" presStyleIdx="2" presStyleCnt="4" custLinFactNeighborX="-4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753AA-CC91-4152-8533-5E68636FDBF0}" type="pres">
      <dgm:prSet presAssocID="{5A711BE9-1210-4FC8-A5B0-A684D285B109}" presName="sp" presStyleCnt="0"/>
      <dgm:spPr/>
    </dgm:pt>
    <dgm:pt modelId="{26021CE7-8CAD-48DD-AA9D-25FE29DE9D45}" type="pres">
      <dgm:prSet presAssocID="{AB583586-E8D0-4473-BB65-E6CD12803B57}" presName="composite" presStyleCnt="0"/>
      <dgm:spPr/>
    </dgm:pt>
    <dgm:pt modelId="{145EB12B-55C4-473C-8831-570D7244AE7B}" type="pres">
      <dgm:prSet presAssocID="{AB583586-E8D0-4473-BB65-E6CD12803B5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ABA72-09F1-40ED-96D7-7CC00E0F8DD6}" type="pres">
      <dgm:prSet presAssocID="{AB583586-E8D0-4473-BB65-E6CD12803B57}" presName="descendantText" presStyleLbl="alignAcc1" presStyleIdx="3" presStyleCnt="4" custLinFactNeighborX="-4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5371D0-8E1F-48E6-9530-9C408BE824FA}" type="presOf" srcId="{3777D563-D0CC-4691-A5F7-DB34D47C78EC}" destId="{9F0C5934-4B20-42AC-B7F2-E668F43F4C8F}" srcOrd="0" destOrd="3" presId="urn:microsoft.com/office/officeart/2005/8/layout/chevron2"/>
    <dgm:cxn modelId="{6FA98842-69FD-4549-90F5-1A6BE40FE3E1}" type="presOf" srcId="{C1432124-B0B8-4D06-B640-9543A22CF9A5}" destId="{791D72FD-E2D6-43AC-9CB5-20397246854E}" srcOrd="0" destOrd="1" presId="urn:microsoft.com/office/officeart/2005/8/layout/chevron2"/>
    <dgm:cxn modelId="{910F95C5-290E-44CA-BAE4-ED59374A47AB}" type="presOf" srcId="{8DF89976-6401-47C1-A1F4-2EE75680E0F1}" destId="{277ABA72-09F1-40ED-96D7-7CC00E0F8DD6}" srcOrd="0" destOrd="0" presId="urn:microsoft.com/office/officeart/2005/8/layout/chevron2"/>
    <dgm:cxn modelId="{12FE931D-488E-47A2-89D9-90858E4AB499}" type="presOf" srcId="{052D1F76-CE2C-4526-9D04-884B03329E86}" destId="{6A78D800-5E88-4F8B-994A-C70D1D66D931}" srcOrd="0" destOrd="0" presId="urn:microsoft.com/office/officeart/2005/8/layout/chevron2"/>
    <dgm:cxn modelId="{D046C591-2072-45F0-B5F5-BB82B2DB926B}" srcId="{052D1F76-CE2C-4526-9D04-884B03329E86}" destId="{C1432124-B0B8-4D06-B640-9543A22CF9A5}" srcOrd="1" destOrd="0" parTransId="{4241AA5E-63E0-410C-A7DD-0F6737498E40}" sibTransId="{79F9BDCE-A80C-44F0-B2F3-00AA9B10058A}"/>
    <dgm:cxn modelId="{3B494D7E-E916-4BE6-A65C-22E756CF25F8}" type="presOf" srcId="{D95730F8-7C41-4826-8754-E42198A7FE72}" destId="{9F0C5934-4B20-42AC-B7F2-E668F43F4C8F}" srcOrd="0" destOrd="0" presId="urn:microsoft.com/office/officeart/2005/8/layout/chevron2"/>
    <dgm:cxn modelId="{0524F8EB-38C5-4945-8EE3-C43B4251B5D0}" type="presOf" srcId="{7068CD53-9878-418C-8382-AF31C105B0BA}" destId="{791D72FD-E2D6-43AC-9CB5-20397246854E}" srcOrd="0" destOrd="0" presId="urn:microsoft.com/office/officeart/2005/8/layout/chevron2"/>
    <dgm:cxn modelId="{32443849-329A-4727-99AA-6F69BC31B621}" srcId="{680761C4-7B71-4633-BAEF-545E1FFC7C6B}" destId="{D95730F8-7C41-4826-8754-E42198A7FE72}" srcOrd="0" destOrd="0" parTransId="{C753914A-0B2B-4212-B0C9-EF675953A8AF}" sibTransId="{B19C4DEF-074E-417E-9600-F8392DCA29E5}"/>
    <dgm:cxn modelId="{9A165B5A-085D-4E42-A3D5-27B091FCA23F}" srcId="{680761C4-7B71-4633-BAEF-545E1FFC7C6B}" destId="{9A078FB1-1C76-404E-A67C-BB0295D9701D}" srcOrd="1" destOrd="0" parTransId="{F01BBD91-4EDC-4700-A8A9-9B30DA3D4809}" sibTransId="{2FEF396A-9026-4637-B57F-09DCF516C218}"/>
    <dgm:cxn modelId="{346602E5-ADD9-401E-A01F-CD1E82DD179F}" type="presOf" srcId="{6F43205B-558A-4506-BA00-63C23C495864}" destId="{277ABA72-09F1-40ED-96D7-7CC00E0F8DD6}" srcOrd="0" destOrd="1" presId="urn:microsoft.com/office/officeart/2005/8/layout/chevron2"/>
    <dgm:cxn modelId="{9B1BBA81-8777-42CA-B739-E8764944B05F}" srcId="{AB583586-E8D0-4473-BB65-E6CD12803B57}" destId="{6F43205B-558A-4506-BA00-63C23C495864}" srcOrd="1" destOrd="0" parTransId="{7B2E9772-1268-43F8-AF9F-F8BC48867E71}" sibTransId="{135CDA6E-60A6-4F8C-8730-68038859263F}"/>
    <dgm:cxn modelId="{C4FFB29F-DD1A-4CAC-AD5F-0A1CFE5401D4}" srcId="{BE946FDE-1E19-4F07-8EDD-7968BD2BD8A6}" destId="{3298354C-2DEE-4F01-9E63-6078D3B6B14C}" srcOrd="0" destOrd="0" parTransId="{16A96988-217E-4EA6-88A5-A49CADFE5621}" sibTransId="{C3075582-5057-4C3A-AD2E-9A71D3C561AE}"/>
    <dgm:cxn modelId="{C973E5BE-7D54-425B-AFC0-A4617F409298}" type="presOf" srcId="{52E8DED6-6F3B-46F6-98C5-81244ACAB97A}" destId="{9F0C5934-4B20-42AC-B7F2-E668F43F4C8F}" srcOrd="0" destOrd="2" presId="urn:microsoft.com/office/officeart/2005/8/layout/chevron2"/>
    <dgm:cxn modelId="{EDDF225C-081B-48D8-A041-D19F5B889FC7}" srcId="{2F6A390C-C2E1-4AD9-B8CD-90ACDABDB4FC}" destId="{BE946FDE-1E19-4F07-8EDD-7968BD2BD8A6}" srcOrd="2" destOrd="0" parTransId="{38FCAF16-AF52-4132-909F-CE6A49C46008}" sibTransId="{5A711BE9-1210-4FC8-A5B0-A684D285B109}"/>
    <dgm:cxn modelId="{AC0A5DDD-AFF3-433F-87B1-BB2159B741AB}" type="presOf" srcId="{3298354C-2DEE-4F01-9E63-6078D3B6B14C}" destId="{C163734C-A429-4F8F-B8A0-CB59D8F8BA3D}" srcOrd="0" destOrd="0" presId="urn:microsoft.com/office/officeart/2005/8/layout/chevron2"/>
    <dgm:cxn modelId="{943CAF1C-6D16-473D-9634-B43EFD3667B8}" srcId="{680761C4-7B71-4633-BAEF-545E1FFC7C6B}" destId="{52E8DED6-6F3B-46F6-98C5-81244ACAB97A}" srcOrd="2" destOrd="0" parTransId="{E8066932-802A-4C11-8168-83B533458491}" sibTransId="{E5B7D505-C4D5-4440-B814-82CCDBEDF755}"/>
    <dgm:cxn modelId="{F14D9434-4A56-45C8-801C-ED46902C4ECB}" type="presOf" srcId="{AB583586-E8D0-4473-BB65-E6CD12803B57}" destId="{145EB12B-55C4-473C-8831-570D7244AE7B}" srcOrd="0" destOrd="0" presId="urn:microsoft.com/office/officeart/2005/8/layout/chevron2"/>
    <dgm:cxn modelId="{7BB7B52C-15DB-4BFB-9CE9-09E4C4CD915E}" srcId="{052D1F76-CE2C-4526-9D04-884B03329E86}" destId="{7068CD53-9878-418C-8382-AF31C105B0BA}" srcOrd="0" destOrd="0" parTransId="{A3F289E2-0375-47CA-A5A4-E9D59829A13A}" sibTransId="{3612C376-5329-4DF3-B2D0-377F8771B746}"/>
    <dgm:cxn modelId="{85DD9344-888E-4F91-A720-A5DE9CF77353}" type="presOf" srcId="{BE946FDE-1E19-4F07-8EDD-7968BD2BD8A6}" destId="{87534ECD-E384-4CB1-87B5-3FE63FFAE540}" srcOrd="0" destOrd="0" presId="urn:microsoft.com/office/officeart/2005/8/layout/chevron2"/>
    <dgm:cxn modelId="{06103678-9C33-4DBE-A265-BB1C75BCED9A}" type="presOf" srcId="{9A078FB1-1C76-404E-A67C-BB0295D9701D}" destId="{9F0C5934-4B20-42AC-B7F2-E668F43F4C8F}" srcOrd="0" destOrd="1" presId="urn:microsoft.com/office/officeart/2005/8/layout/chevron2"/>
    <dgm:cxn modelId="{9EADEE40-A6F6-413D-A38B-E31725FD380F}" type="presOf" srcId="{680761C4-7B71-4633-BAEF-545E1FFC7C6B}" destId="{0E1A2591-3DFE-4A71-8488-9A52BB076671}" srcOrd="0" destOrd="0" presId="urn:microsoft.com/office/officeart/2005/8/layout/chevron2"/>
    <dgm:cxn modelId="{022E41A9-B4D7-4AD7-82CC-B2DC06526A26}" type="presOf" srcId="{2F6A390C-C2E1-4AD9-B8CD-90ACDABDB4FC}" destId="{BE80AFF7-F8A4-4CA9-A747-43AC62EBCC98}" srcOrd="0" destOrd="0" presId="urn:microsoft.com/office/officeart/2005/8/layout/chevron2"/>
    <dgm:cxn modelId="{C0663769-CB34-416E-A89E-9511942A6A5A}" srcId="{680761C4-7B71-4633-BAEF-545E1FFC7C6B}" destId="{3777D563-D0CC-4691-A5F7-DB34D47C78EC}" srcOrd="3" destOrd="0" parTransId="{14B88316-B975-48EF-BC33-2E4F52AFC5B3}" sibTransId="{D8AC335A-E7BF-4345-8AF5-15EC773BC790}"/>
    <dgm:cxn modelId="{412FEDC0-0074-482A-8AD9-5973B02B5DDF}" srcId="{2F6A390C-C2E1-4AD9-B8CD-90ACDABDB4FC}" destId="{052D1F76-CE2C-4526-9D04-884B03329E86}" srcOrd="1" destOrd="0" parTransId="{8C317927-1600-4BE0-AA11-BD500324C4B3}" sibTransId="{11D0059A-2D93-4EB8-8DD4-62834B89DA25}"/>
    <dgm:cxn modelId="{D1AE4327-8BF3-4A0E-8839-0D6C4C6C6B31}" srcId="{AB583586-E8D0-4473-BB65-E6CD12803B57}" destId="{8DF89976-6401-47C1-A1F4-2EE75680E0F1}" srcOrd="0" destOrd="0" parTransId="{CEE839B3-01EE-4171-90C3-C0C721B06574}" sibTransId="{5C7B59E1-B353-4F41-8D7E-0EABAF1EAE62}"/>
    <dgm:cxn modelId="{F841602C-A6F2-4B28-AA89-36380BC7F409}" type="presOf" srcId="{9E344CEC-F239-44AE-AD91-0C47F38C779E}" destId="{C163734C-A429-4F8F-B8A0-CB59D8F8BA3D}" srcOrd="0" destOrd="1" presId="urn:microsoft.com/office/officeart/2005/8/layout/chevron2"/>
    <dgm:cxn modelId="{BF80AE51-5584-43AD-AA2B-724DD4A50B27}" srcId="{2F6A390C-C2E1-4AD9-B8CD-90ACDABDB4FC}" destId="{680761C4-7B71-4633-BAEF-545E1FFC7C6B}" srcOrd="0" destOrd="0" parTransId="{5703EA36-275E-40D9-BC7F-2F8C850EB247}" sibTransId="{2C8F5E95-5E85-43C6-A069-0F419E4E284D}"/>
    <dgm:cxn modelId="{5CEE9FC3-CD54-498A-A30D-C6C8068DADC9}" srcId="{2F6A390C-C2E1-4AD9-B8CD-90ACDABDB4FC}" destId="{AB583586-E8D0-4473-BB65-E6CD12803B57}" srcOrd="3" destOrd="0" parTransId="{D12DA1BD-D04A-4A2A-9CD0-7B4B803BBFFB}" sibTransId="{AF55045C-8C83-471B-B1A0-02C5EB659EBD}"/>
    <dgm:cxn modelId="{4CC78019-20D6-40E1-B1E3-8E13DD6DEED9}" srcId="{BE946FDE-1E19-4F07-8EDD-7968BD2BD8A6}" destId="{9E344CEC-F239-44AE-AD91-0C47F38C779E}" srcOrd="1" destOrd="0" parTransId="{CDCC58B2-D77C-42CF-A9AC-130C617BD870}" sibTransId="{F7647EFA-D4D6-4779-A3B6-CF75F4EA2574}"/>
    <dgm:cxn modelId="{F9E86D0E-4FF4-49F2-BBC3-B2F2C44623B1}" type="presParOf" srcId="{BE80AFF7-F8A4-4CA9-A747-43AC62EBCC98}" destId="{525D54F2-2094-4741-9F3D-5079BDEE5B82}" srcOrd="0" destOrd="0" presId="urn:microsoft.com/office/officeart/2005/8/layout/chevron2"/>
    <dgm:cxn modelId="{A89B4B78-8F25-4C95-A493-406B6BCEF37D}" type="presParOf" srcId="{525D54F2-2094-4741-9F3D-5079BDEE5B82}" destId="{0E1A2591-3DFE-4A71-8488-9A52BB076671}" srcOrd="0" destOrd="0" presId="urn:microsoft.com/office/officeart/2005/8/layout/chevron2"/>
    <dgm:cxn modelId="{A664324C-B08E-4276-B14D-E70DA735BE82}" type="presParOf" srcId="{525D54F2-2094-4741-9F3D-5079BDEE5B82}" destId="{9F0C5934-4B20-42AC-B7F2-E668F43F4C8F}" srcOrd="1" destOrd="0" presId="urn:microsoft.com/office/officeart/2005/8/layout/chevron2"/>
    <dgm:cxn modelId="{87EDDEDC-7BA9-4C9F-B63F-4B538F7CEEB5}" type="presParOf" srcId="{BE80AFF7-F8A4-4CA9-A747-43AC62EBCC98}" destId="{93528E93-D366-4D5A-BACF-F7B07812C27F}" srcOrd="1" destOrd="0" presId="urn:microsoft.com/office/officeart/2005/8/layout/chevron2"/>
    <dgm:cxn modelId="{4C62E32F-A17E-4D45-ABBA-AE2C332F81B9}" type="presParOf" srcId="{BE80AFF7-F8A4-4CA9-A747-43AC62EBCC98}" destId="{B2D10087-5063-427D-A1C9-E4BBDDD3DA52}" srcOrd="2" destOrd="0" presId="urn:microsoft.com/office/officeart/2005/8/layout/chevron2"/>
    <dgm:cxn modelId="{D7A0D600-9786-47B2-A0BA-85F1EF89E26C}" type="presParOf" srcId="{B2D10087-5063-427D-A1C9-E4BBDDD3DA52}" destId="{6A78D800-5E88-4F8B-994A-C70D1D66D931}" srcOrd="0" destOrd="0" presId="urn:microsoft.com/office/officeart/2005/8/layout/chevron2"/>
    <dgm:cxn modelId="{3C6A599D-5869-4DD9-A0B0-052447B289D4}" type="presParOf" srcId="{B2D10087-5063-427D-A1C9-E4BBDDD3DA52}" destId="{791D72FD-E2D6-43AC-9CB5-20397246854E}" srcOrd="1" destOrd="0" presId="urn:microsoft.com/office/officeart/2005/8/layout/chevron2"/>
    <dgm:cxn modelId="{A03A91C2-A03B-4606-80AA-460459D08F39}" type="presParOf" srcId="{BE80AFF7-F8A4-4CA9-A747-43AC62EBCC98}" destId="{150DBFE6-3A32-413A-84ED-CC67780381BD}" srcOrd="3" destOrd="0" presId="urn:microsoft.com/office/officeart/2005/8/layout/chevron2"/>
    <dgm:cxn modelId="{0D2DF78A-55BE-4756-B16C-40305B8589FA}" type="presParOf" srcId="{BE80AFF7-F8A4-4CA9-A747-43AC62EBCC98}" destId="{AA6B26C1-F18D-4EFD-806D-BF09B410D3EE}" srcOrd="4" destOrd="0" presId="urn:microsoft.com/office/officeart/2005/8/layout/chevron2"/>
    <dgm:cxn modelId="{93C6FADF-7AA4-4D7F-BDA6-0179D2036332}" type="presParOf" srcId="{AA6B26C1-F18D-4EFD-806D-BF09B410D3EE}" destId="{87534ECD-E384-4CB1-87B5-3FE63FFAE540}" srcOrd="0" destOrd="0" presId="urn:microsoft.com/office/officeart/2005/8/layout/chevron2"/>
    <dgm:cxn modelId="{D8CC9194-9C29-4BCA-850E-001092DCE920}" type="presParOf" srcId="{AA6B26C1-F18D-4EFD-806D-BF09B410D3EE}" destId="{C163734C-A429-4F8F-B8A0-CB59D8F8BA3D}" srcOrd="1" destOrd="0" presId="urn:microsoft.com/office/officeart/2005/8/layout/chevron2"/>
    <dgm:cxn modelId="{4061C22F-AFCD-44D7-BD30-001A49711DCA}" type="presParOf" srcId="{BE80AFF7-F8A4-4CA9-A747-43AC62EBCC98}" destId="{071753AA-CC91-4152-8533-5E68636FDBF0}" srcOrd="5" destOrd="0" presId="urn:microsoft.com/office/officeart/2005/8/layout/chevron2"/>
    <dgm:cxn modelId="{3273DBA1-2848-4BBE-BBD4-1ACC034B6CBD}" type="presParOf" srcId="{BE80AFF7-F8A4-4CA9-A747-43AC62EBCC98}" destId="{26021CE7-8CAD-48DD-AA9D-25FE29DE9D45}" srcOrd="6" destOrd="0" presId="urn:microsoft.com/office/officeart/2005/8/layout/chevron2"/>
    <dgm:cxn modelId="{36FD603B-1EFF-4457-A80E-6BABA25BCCF3}" type="presParOf" srcId="{26021CE7-8CAD-48DD-AA9D-25FE29DE9D45}" destId="{145EB12B-55C4-473C-8831-570D7244AE7B}" srcOrd="0" destOrd="0" presId="urn:microsoft.com/office/officeart/2005/8/layout/chevron2"/>
    <dgm:cxn modelId="{7B2FDBDF-A6F1-49ED-A826-39F6B89781DC}" type="presParOf" srcId="{26021CE7-8CAD-48DD-AA9D-25FE29DE9D45}" destId="{277ABA72-09F1-40ED-96D7-7CC00E0F8D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6AABC-DF25-4727-A06C-4129E9F44955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18307-D242-4EDA-9223-42D39AE5B083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Touch Current</a:t>
          </a:r>
          <a:endParaRPr lang="en-US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B7DBCB6E-EBE8-4073-98D5-C350F3B8B7CF}" type="parTrans" cxnId="{AD4B78DC-1B59-4BB1-AFA3-43B5A485B90D}">
      <dgm:prSet/>
      <dgm:spPr/>
      <dgm:t>
        <a:bodyPr/>
        <a:lstStyle/>
        <a:p>
          <a:endParaRPr lang="en-US"/>
        </a:p>
      </dgm:t>
    </dgm:pt>
    <dgm:pt modelId="{D6AE2BB7-1ADB-4209-87E1-435117D8F6E1}" type="sibTrans" cxnId="{AD4B78DC-1B59-4BB1-AFA3-43B5A485B90D}">
      <dgm:prSet/>
      <dgm:spPr/>
      <dgm:t>
        <a:bodyPr/>
        <a:lstStyle/>
        <a:p>
          <a:endParaRPr lang="en-US"/>
        </a:p>
      </dgm:t>
    </dgm:pt>
    <dgm:pt modelId="{ABCE55F0-F351-444E-B489-298528359703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Electric current through a human body when it touches one or more accessible parts of an installation or surface of electrical equipment</a:t>
          </a:r>
          <a:r>
            <a:rPr lang="en-US" baseline="30000" dirty="0" smtClean="0">
              <a:latin typeface="Avenir Book" charset="0"/>
              <a:ea typeface="Avenir Book" charset="0"/>
              <a:cs typeface="Avenir Book" charset="0"/>
            </a:rPr>
            <a:t>1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769F5F91-304E-45C7-B092-F49FC3538C8F}" type="parTrans" cxnId="{0C875867-E1FF-43BD-8CEE-29FAD2CCBBBB}">
      <dgm:prSet/>
      <dgm:spPr/>
      <dgm:t>
        <a:bodyPr/>
        <a:lstStyle/>
        <a:p>
          <a:endParaRPr lang="en-US"/>
        </a:p>
      </dgm:t>
    </dgm:pt>
    <dgm:pt modelId="{DD3322C6-364B-434F-B8E2-2111F30059C7}" type="sibTrans" cxnId="{0C875867-E1FF-43BD-8CEE-29FAD2CCBBBB}">
      <dgm:prSet/>
      <dgm:spPr/>
      <dgm:t>
        <a:bodyPr/>
        <a:lstStyle/>
        <a:p>
          <a:endParaRPr lang="en-US"/>
        </a:p>
      </dgm:t>
    </dgm:pt>
    <dgm:pt modelId="{B941BE11-AAB4-4AC9-95CD-D4AB0B1E1F55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Patient Leakage Current</a:t>
          </a:r>
          <a:endParaRPr lang="en-US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2A4E7B4F-FCF0-4475-91B6-B61B86B40201}" type="parTrans" cxnId="{E3BCC03D-BCC7-4345-A416-5749839CE558}">
      <dgm:prSet/>
      <dgm:spPr/>
      <dgm:t>
        <a:bodyPr/>
        <a:lstStyle/>
        <a:p>
          <a:endParaRPr lang="en-US"/>
        </a:p>
      </dgm:t>
    </dgm:pt>
    <dgm:pt modelId="{2F49CA6F-8541-4A2B-AAAC-3FC5F1496E54}" type="sibTrans" cxnId="{E3BCC03D-BCC7-4345-A416-5749839CE558}">
      <dgm:prSet/>
      <dgm:spPr/>
      <dgm:t>
        <a:bodyPr/>
        <a:lstStyle/>
        <a:p>
          <a:endParaRPr lang="en-US"/>
        </a:p>
      </dgm:t>
    </dgm:pt>
    <dgm:pt modelId="{7AB2B6B2-6581-4E85-A124-CA3E15E079C5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Current flowing from the patient connections via the patient to earth  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20B9CE50-8A4E-4589-BC39-D3919B3339D8}" type="parTrans" cxnId="{E536B6E8-3C0F-49BB-A80F-25BEB23A35F8}">
      <dgm:prSet/>
      <dgm:spPr/>
      <dgm:t>
        <a:bodyPr/>
        <a:lstStyle/>
        <a:p>
          <a:endParaRPr lang="en-US"/>
        </a:p>
      </dgm:t>
    </dgm:pt>
    <dgm:pt modelId="{AE974BA1-EC7E-4F20-BA3A-2453AD8765CE}" type="sibTrans" cxnId="{E536B6E8-3C0F-49BB-A80F-25BEB23A35F8}">
      <dgm:prSet/>
      <dgm:spPr/>
      <dgm:t>
        <a:bodyPr/>
        <a:lstStyle/>
        <a:p>
          <a:endParaRPr lang="en-US"/>
        </a:p>
      </dgm:t>
    </dgm:pt>
    <dgm:pt modelId="{75C33CEC-7C4F-4063-9440-96513CFDB4AA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Also called Enclosure Leakage Current. 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A36DE098-C58A-47FB-8293-0E1ED4484AC2}" type="parTrans" cxnId="{14A7D4D8-78EA-45B2-97DF-74233F01FA0A}">
      <dgm:prSet/>
      <dgm:spPr/>
      <dgm:t>
        <a:bodyPr/>
        <a:lstStyle/>
        <a:p>
          <a:endParaRPr lang="en-US"/>
        </a:p>
      </dgm:t>
    </dgm:pt>
    <dgm:pt modelId="{CAC41F57-89A1-4262-84AC-DCEE3BE6E904}" type="sibTrans" cxnId="{14A7D4D8-78EA-45B2-97DF-74233F01FA0A}">
      <dgm:prSet/>
      <dgm:spPr/>
      <dgm:t>
        <a:bodyPr/>
        <a:lstStyle/>
        <a:p>
          <a:endParaRPr lang="en-US"/>
        </a:p>
      </dgm:t>
    </dgm:pt>
    <dgm:pt modelId="{F60C757A-4BCE-4B44-A855-C54553A20744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Patient Auxiliary Current</a:t>
          </a:r>
          <a:endParaRPr lang="en-US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76B26C92-BB8F-4DA5-AB10-25951CCD2CFB}" type="parTrans" cxnId="{1E5DD4BF-81BF-4CBB-A0F1-1C25D44FBFD2}">
      <dgm:prSet/>
      <dgm:spPr/>
      <dgm:t>
        <a:bodyPr/>
        <a:lstStyle/>
        <a:p>
          <a:endParaRPr lang="en-US"/>
        </a:p>
      </dgm:t>
    </dgm:pt>
    <dgm:pt modelId="{5EA97294-8760-4615-8B60-36E7DE709D94}" type="sibTrans" cxnId="{1E5DD4BF-81BF-4CBB-A0F1-1C25D44FBFD2}">
      <dgm:prSet/>
      <dgm:spPr/>
      <dgm:t>
        <a:bodyPr/>
        <a:lstStyle/>
        <a:p>
          <a:endParaRPr lang="en-US"/>
        </a:p>
      </dgm:t>
    </dgm:pt>
    <dgm:pt modelId="{48CD94C8-7A4D-4BB6-8174-8EDFBF63E5DD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Mains on Applied Part</a:t>
          </a:r>
          <a:endParaRPr lang="en-US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A95036DB-E006-4C24-9CB2-32DF3EB3D62F}" type="parTrans" cxnId="{232BFF25-BA3E-4A5A-B8FD-1E61D8B22952}">
      <dgm:prSet/>
      <dgm:spPr/>
      <dgm:t>
        <a:bodyPr/>
        <a:lstStyle/>
        <a:p>
          <a:endParaRPr lang="en-US"/>
        </a:p>
      </dgm:t>
    </dgm:pt>
    <dgm:pt modelId="{D586DC13-5246-4AA2-A42D-C423A3EE332F}" type="sibTrans" cxnId="{232BFF25-BA3E-4A5A-B8FD-1E61D8B22952}">
      <dgm:prSet/>
      <dgm:spPr/>
      <dgm:t>
        <a:bodyPr/>
        <a:lstStyle/>
        <a:p>
          <a:endParaRPr lang="en-US"/>
        </a:p>
      </dgm:t>
    </dgm:pt>
    <dgm:pt modelId="{5D041A71-C5CD-4674-A6BB-E53A70215A47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Current originating from the unintended appearance of a voltage from an external source on the patient and flowing from the patient via the patient connections of an F-Type applied part to earth.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57AA8AA6-D75B-49D1-BA2C-6D965CEFB860}" type="parTrans" cxnId="{0C74E55D-EFD2-4545-965D-8F6C6F8A4619}">
      <dgm:prSet/>
      <dgm:spPr/>
      <dgm:t>
        <a:bodyPr/>
        <a:lstStyle/>
        <a:p>
          <a:endParaRPr lang="en-US"/>
        </a:p>
      </dgm:t>
    </dgm:pt>
    <dgm:pt modelId="{389B6519-D944-414C-8D4B-3DA2ED3CD563}" type="sibTrans" cxnId="{0C74E55D-EFD2-4545-965D-8F6C6F8A4619}">
      <dgm:prSet/>
      <dgm:spPr/>
      <dgm:t>
        <a:bodyPr/>
        <a:lstStyle/>
        <a:p>
          <a:endParaRPr lang="en-US"/>
        </a:p>
      </dgm:t>
    </dgm:pt>
    <dgm:pt modelId="{1550ED72-6CC7-4FC2-8536-B6033CB5EAC2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Current flowing in the patient in normal use between any patient connection and all other patient connections (and not intended to produce a physiological effect</a:t>
          </a:r>
          <a:r>
            <a:rPr lang="en-US" baseline="30000" dirty="0" smtClean="0">
              <a:latin typeface="Avenir Book" charset="0"/>
              <a:ea typeface="Avenir Book" charset="0"/>
              <a:cs typeface="Avenir Book" charset="0"/>
            </a:rPr>
            <a:t>)2.</a:t>
          </a:r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 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53E4DF52-C07F-4CBB-9704-205B2CB40483}" type="parTrans" cxnId="{35A67B90-06A3-4989-88AC-1E5990942705}">
      <dgm:prSet/>
      <dgm:spPr/>
      <dgm:t>
        <a:bodyPr/>
        <a:lstStyle/>
        <a:p>
          <a:endParaRPr lang="en-US"/>
        </a:p>
      </dgm:t>
    </dgm:pt>
    <dgm:pt modelId="{31598884-7B61-46D7-A931-B670656B1DD5}" type="sibTrans" cxnId="{35A67B90-06A3-4989-88AC-1E5990942705}">
      <dgm:prSet/>
      <dgm:spPr/>
      <dgm:t>
        <a:bodyPr/>
        <a:lstStyle/>
        <a:p>
          <a:endParaRPr lang="en-US"/>
        </a:p>
      </dgm:t>
    </dgm:pt>
    <dgm:pt modelId="{DB58265D-CD8A-44C4-A488-596EF1CC1E53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Application of mains voltage on an applied part or patient lead. 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D2CEB36D-F709-4237-91AC-2F37AE1493B9}" type="parTrans" cxnId="{7DAA8F01-1CEC-4F79-8363-488F10CF5330}">
      <dgm:prSet/>
      <dgm:spPr/>
      <dgm:t>
        <a:bodyPr/>
        <a:lstStyle/>
        <a:p>
          <a:endParaRPr lang="en-US"/>
        </a:p>
      </dgm:t>
    </dgm:pt>
    <dgm:pt modelId="{335A0202-3021-4120-8E9B-6A99170D98EB}" type="sibTrans" cxnId="{7DAA8F01-1CEC-4F79-8363-488F10CF5330}">
      <dgm:prSet/>
      <dgm:spPr/>
      <dgm:t>
        <a:bodyPr/>
        <a:lstStyle/>
        <a:p>
          <a:endParaRPr lang="en-US"/>
        </a:p>
      </dgm:t>
    </dgm:pt>
    <dgm:pt modelId="{243D1AC8-6F99-4A1A-AD7C-087ACE0B40AE}" type="pres">
      <dgm:prSet presAssocID="{EB36AABC-DF25-4727-A06C-4129E9F449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A09658-15AE-4C01-A30E-3F4EE6EAB390}" type="pres">
      <dgm:prSet presAssocID="{0A018307-D242-4EDA-9223-42D39AE5B083}" presName="composite" presStyleCnt="0"/>
      <dgm:spPr/>
    </dgm:pt>
    <dgm:pt modelId="{CE2A87F4-2696-45BC-828F-2DED7B2413C6}" type="pres">
      <dgm:prSet presAssocID="{0A018307-D242-4EDA-9223-42D39AE5B08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AB2B6-591C-4605-A921-AA75D5E8CCA3}" type="pres">
      <dgm:prSet presAssocID="{0A018307-D242-4EDA-9223-42D39AE5B08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EFCB2-34E5-4FD1-A49B-3C7B67D44260}" type="pres">
      <dgm:prSet presAssocID="{D6AE2BB7-1ADB-4209-87E1-435117D8F6E1}" presName="sp" presStyleCnt="0"/>
      <dgm:spPr/>
    </dgm:pt>
    <dgm:pt modelId="{C90FF5A1-286C-4636-8B2A-78BA163EB47D}" type="pres">
      <dgm:prSet presAssocID="{B941BE11-AAB4-4AC9-95CD-D4AB0B1E1F55}" presName="composite" presStyleCnt="0"/>
      <dgm:spPr/>
    </dgm:pt>
    <dgm:pt modelId="{A7DF699B-F9A2-416A-9DEC-55BFDBB1CCFF}" type="pres">
      <dgm:prSet presAssocID="{B941BE11-AAB4-4AC9-95CD-D4AB0B1E1F5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5B19E-F59D-4991-B195-55AF6A6E5AC8}" type="pres">
      <dgm:prSet presAssocID="{B941BE11-AAB4-4AC9-95CD-D4AB0B1E1F5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EC895-5595-4290-A414-4DCA0F496D96}" type="pres">
      <dgm:prSet presAssocID="{2F49CA6F-8541-4A2B-AAAC-3FC5F1496E54}" presName="sp" presStyleCnt="0"/>
      <dgm:spPr/>
    </dgm:pt>
    <dgm:pt modelId="{539A3B06-DAE2-47D5-8368-84587EFFC883}" type="pres">
      <dgm:prSet presAssocID="{F60C757A-4BCE-4B44-A855-C54553A20744}" presName="composite" presStyleCnt="0"/>
      <dgm:spPr/>
    </dgm:pt>
    <dgm:pt modelId="{E57F08A4-8B34-45FC-B5BF-FC7AEE8C76C7}" type="pres">
      <dgm:prSet presAssocID="{F60C757A-4BCE-4B44-A855-C54553A2074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8844D-9CC8-4288-B592-AEF3BEA5A1B0}" type="pres">
      <dgm:prSet presAssocID="{F60C757A-4BCE-4B44-A855-C54553A2074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DC62B-B380-4F18-8A39-7CB55F4BFFF2}" type="pres">
      <dgm:prSet presAssocID="{5EA97294-8760-4615-8B60-36E7DE709D94}" presName="sp" presStyleCnt="0"/>
      <dgm:spPr/>
    </dgm:pt>
    <dgm:pt modelId="{04D712B5-FC32-4299-A67A-1C67A0EEC3EE}" type="pres">
      <dgm:prSet presAssocID="{48CD94C8-7A4D-4BB6-8174-8EDFBF63E5DD}" presName="composite" presStyleCnt="0"/>
      <dgm:spPr/>
    </dgm:pt>
    <dgm:pt modelId="{032FB863-2577-4708-B2F4-9A4081994716}" type="pres">
      <dgm:prSet presAssocID="{48CD94C8-7A4D-4BB6-8174-8EDFBF63E5D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465A7-C8EF-4E7B-8629-77EDA90D0C1A}" type="pres">
      <dgm:prSet presAssocID="{48CD94C8-7A4D-4BB6-8174-8EDFBF63E5D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74E55D-EFD2-4545-965D-8F6C6F8A4619}" srcId="{B941BE11-AAB4-4AC9-95CD-D4AB0B1E1F55}" destId="{5D041A71-C5CD-4674-A6BB-E53A70215A47}" srcOrd="1" destOrd="0" parTransId="{57AA8AA6-D75B-49D1-BA2C-6D965CEFB860}" sibTransId="{389B6519-D944-414C-8D4B-3DA2ED3CD563}"/>
    <dgm:cxn modelId="{1A614937-2C17-45F9-BAB3-328A43F0177A}" type="presOf" srcId="{EB36AABC-DF25-4727-A06C-4129E9F44955}" destId="{243D1AC8-6F99-4A1A-AD7C-087ACE0B40AE}" srcOrd="0" destOrd="0" presId="urn:microsoft.com/office/officeart/2005/8/layout/chevron2"/>
    <dgm:cxn modelId="{35A67B90-06A3-4989-88AC-1E5990942705}" srcId="{F60C757A-4BCE-4B44-A855-C54553A20744}" destId="{1550ED72-6CC7-4FC2-8536-B6033CB5EAC2}" srcOrd="0" destOrd="0" parTransId="{53E4DF52-C07F-4CBB-9704-205B2CB40483}" sibTransId="{31598884-7B61-46D7-A931-B670656B1DD5}"/>
    <dgm:cxn modelId="{F6CC0D9C-3EF2-4F6A-AAA4-126AA3F3140F}" type="presOf" srcId="{1550ED72-6CC7-4FC2-8536-B6033CB5EAC2}" destId="{2A98844D-9CC8-4288-B592-AEF3BEA5A1B0}" srcOrd="0" destOrd="0" presId="urn:microsoft.com/office/officeart/2005/8/layout/chevron2"/>
    <dgm:cxn modelId="{AD4B78DC-1B59-4BB1-AFA3-43B5A485B90D}" srcId="{EB36AABC-DF25-4727-A06C-4129E9F44955}" destId="{0A018307-D242-4EDA-9223-42D39AE5B083}" srcOrd="0" destOrd="0" parTransId="{B7DBCB6E-EBE8-4073-98D5-C350F3B8B7CF}" sibTransId="{D6AE2BB7-1ADB-4209-87E1-435117D8F6E1}"/>
    <dgm:cxn modelId="{97A5EE32-3B71-4BE9-A6AD-5C4038A1AB52}" type="presOf" srcId="{48CD94C8-7A4D-4BB6-8174-8EDFBF63E5DD}" destId="{032FB863-2577-4708-B2F4-9A4081994716}" srcOrd="0" destOrd="0" presId="urn:microsoft.com/office/officeart/2005/8/layout/chevron2"/>
    <dgm:cxn modelId="{E536B6E8-3C0F-49BB-A80F-25BEB23A35F8}" srcId="{B941BE11-AAB4-4AC9-95CD-D4AB0B1E1F55}" destId="{7AB2B6B2-6581-4E85-A124-CA3E15E079C5}" srcOrd="0" destOrd="0" parTransId="{20B9CE50-8A4E-4589-BC39-D3919B3339D8}" sibTransId="{AE974BA1-EC7E-4F20-BA3A-2453AD8765CE}"/>
    <dgm:cxn modelId="{FAE0180B-02C7-4FA4-BEDA-895A2E364CEC}" type="presOf" srcId="{DB58265D-CD8A-44C4-A488-596EF1CC1E53}" destId="{607465A7-C8EF-4E7B-8629-77EDA90D0C1A}" srcOrd="0" destOrd="0" presId="urn:microsoft.com/office/officeart/2005/8/layout/chevron2"/>
    <dgm:cxn modelId="{4E48A4FF-5362-4EAC-B0EF-7597F8CDE27D}" type="presOf" srcId="{ABCE55F0-F351-444E-B489-298528359703}" destId="{F89AB2B6-591C-4605-A921-AA75D5E8CCA3}" srcOrd="0" destOrd="0" presId="urn:microsoft.com/office/officeart/2005/8/layout/chevron2"/>
    <dgm:cxn modelId="{232BFF25-BA3E-4A5A-B8FD-1E61D8B22952}" srcId="{EB36AABC-DF25-4727-A06C-4129E9F44955}" destId="{48CD94C8-7A4D-4BB6-8174-8EDFBF63E5DD}" srcOrd="3" destOrd="0" parTransId="{A95036DB-E006-4C24-9CB2-32DF3EB3D62F}" sibTransId="{D586DC13-5246-4AA2-A42D-C423A3EE332F}"/>
    <dgm:cxn modelId="{B2AC892B-87B1-474D-A77C-D4A3F4BA5A46}" type="presOf" srcId="{F60C757A-4BCE-4B44-A855-C54553A20744}" destId="{E57F08A4-8B34-45FC-B5BF-FC7AEE8C76C7}" srcOrd="0" destOrd="0" presId="urn:microsoft.com/office/officeart/2005/8/layout/chevron2"/>
    <dgm:cxn modelId="{0C875867-E1FF-43BD-8CEE-29FAD2CCBBBB}" srcId="{0A018307-D242-4EDA-9223-42D39AE5B083}" destId="{ABCE55F0-F351-444E-B489-298528359703}" srcOrd="0" destOrd="0" parTransId="{769F5F91-304E-45C7-B092-F49FC3538C8F}" sibTransId="{DD3322C6-364B-434F-B8E2-2111F30059C7}"/>
    <dgm:cxn modelId="{02AE0EC0-01F7-473B-AE08-393532D24B80}" type="presOf" srcId="{5D041A71-C5CD-4674-A6BB-E53A70215A47}" destId="{0E25B19E-F59D-4991-B195-55AF6A6E5AC8}" srcOrd="0" destOrd="1" presId="urn:microsoft.com/office/officeart/2005/8/layout/chevron2"/>
    <dgm:cxn modelId="{7E6D9628-C0BA-4162-B43E-87CEC7F7A63C}" type="presOf" srcId="{0A018307-D242-4EDA-9223-42D39AE5B083}" destId="{CE2A87F4-2696-45BC-828F-2DED7B2413C6}" srcOrd="0" destOrd="0" presId="urn:microsoft.com/office/officeart/2005/8/layout/chevron2"/>
    <dgm:cxn modelId="{1E5DD4BF-81BF-4CBB-A0F1-1C25D44FBFD2}" srcId="{EB36AABC-DF25-4727-A06C-4129E9F44955}" destId="{F60C757A-4BCE-4B44-A855-C54553A20744}" srcOrd="2" destOrd="0" parTransId="{76B26C92-BB8F-4DA5-AB10-25951CCD2CFB}" sibTransId="{5EA97294-8760-4615-8B60-36E7DE709D94}"/>
    <dgm:cxn modelId="{19DD3184-AA36-4773-A29A-4296714436EE}" type="presOf" srcId="{7AB2B6B2-6581-4E85-A124-CA3E15E079C5}" destId="{0E25B19E-F59D-4991-B195-55AF6A6E5AC8}" srcOrd="0" destOrd="0" presId="urn:microsoft.com/office/officeart/2005/8/layout/chevron2"/>
    <dgm:cxn modelId="{8CDBC9F7-AC7A-462F-9FE8-D1B583629B46}" type="presOf" srcId="{B941BE11-AAB4-4AC9-95CD-D4AB0B1E1F55}" destId="{A7DF699B-F9A2-416A-9DEC-55BFDBB1CCFF}" srcOrd="0" destOrd="0" presId="urn:microsoft.com/office/officeart/2005/8/layout/chevron2"/>
    <dgm:cxn modelId="{E3BCC03D-BCC7-4345-A416-5749839CE558}" srcId="{EB36AABC-DF25-4727-A06C-4129E9F44955}" destId="{B941BE11-AAB4-4AC9-95CD-D4AB0B1E1F55}" srcOrd="1" destOrd="0" parTransId="{2A4E7B4F-FCF0-4475-91B6-B61B86B40201}" sibTransId="{2F49CA6F-8541-4A2B-AAAC-3FC5F1496E54}"/>
    <dgm:cxn modelId="{FBAB9A50-0378-458E-A1DC-32991F61ABD8}" type="presOf" srcId="{75C33CEC-7C4F-4063-9440-96513CFDB4AA}" destId="{F89AB2B6-591C-4605-A921-AA75D5E8CCA3}" srcOrd="0" destOrd="1" presId="urn:microsoft.com/office/officeart/2005/8/layout/chevron2"/>
    <dgm:cxn modelId="{7DAA8F01-1CEC-4F79-8363-488F10CF5330}" srcId="{48CD94C8-7A4D-4BB6-8174-8EDFBF63E5DD}" destId="{DB58265D-CD8A-44C4-A488-596EF1CC1E53}" srcOrd="0" destOrd="0" parTransId="{D2CEB36D-F709-4237-91AC-2F37AE1493B9}" sibTransId="{335A0202-3021-4120-8E9B-6A99170D98EB}"/>
    <dgm:cxn modelId="{14A7D4D8-78EA-45B2-97DF-74233F01FA0A}" srcId="{0A018307-D242-4EDA-9223-42D39AE5B083}" destId="{75C33CEC-7C4F-4063-9440-96513CFDB4AA}" srcOrd="1" destOrd="0" parTransId="{A36DE098-C58A-47FB-8293-0E1ED4484AC2}" sibTransId="{CAC41F57-89A1-4262-84AC-DCEE3BE6E904}"/>
    <dgm:cxn modelId="{FF753F12-E7CC-452F-9488-3CAF1FB485D7}" type="presParOf" srcId="{243D1AC8-6F99-4A1A-AD7C-087ACE0B40AE}" destId="{B4A09658-15AE-4C01-A30E-3F4EE6EAB390}" srcOrd="0" destOrd="0" presId="urn:microsoft.com/office/officeart/2005/8/layout/chevron2"/>
    <dgm:cxn modelId="{979ED65C-BC95-47C9-B6DC-B9DA687C92A6}" type="presParOf" srcId="{B4A09658-15AE-4C01-A30E-3F4EE6EAB390}" destId="{CE2A87F4-2696-45BC-828F-2DED7B2413C6}" srcOrd="0" destOrd="0" presId="urn:microsoft.com/office/officeart/2005/8/layout/chevron2"/>
    <dgm:cxn modelId="{EF979FB7-5F7D-4B44-86DE-C631D781E484}" type="presParOf" srcId="{B4A09658-15AE-4C01-A30E-3F4EE6EAB390}" destId="{F89AB2B6-591C-4605-A921-AA75D5E8CCA3}" srcOrd="1" destOrd="0" presId="urn:microsoft.com/office/officeart/2005/8/layout/chevron2"/>
    <dgm:cxn modelId="{F02A9D5D-EF3D-40C0-B223-CB900D7A5B8A}" type="presParOf" srcId="{243D1AC8-6F99-4A1A-AD7C-087ACE0B40AE}" destId="{9D3EFCB2-34E5-4FD1-A49B-3C7B67D44260}" srcOrd="1" destOrd="0" presId="urn:microsoft.com/office/officeart/2005/8/layout/chevron2"/>
    <dgm:cxn modelId="{54DB03D3-8332-466A-B309-8CD4EB1F63EF}" type="presParOf" srcId="{243D1AC8-6F99-4A1A-AD7C-087ACE0B40AE}" destId="{C90FF5A1-286C-4636-8B2A-78BA163EB47D}" srcOrd="2" destOrd="0" presId="urn:microsoft.com/office/officeart/2005/8/layout/chevron2"/>
    <dgm:cxn modelId="{387015BB-F461-43E8-BBCD-46978BC0917C}" type="presParOf" srcId="{C90FF5A1-286C-4636-8B2A-78BA163EB47D}" destId="{A7DF699B-F9A2-416A-9DEC-55BFDBB1CCFF}" srcOrd="0" destOrd="0" presId="urn:microsoft.com/office/officeart/2005/8/layout/chevron2"/>
    <dgm:cxn modelId="{9839ECBB-EB73-4AE8-B054-E011D22A64B0}" type="presParOf" srcId="{C90FF5A1-286C-4636-8B2A-78BA163EB47D}" destId="{0E25B19E-F59D-4991-B195-55AF6A6E5AC8}" srcOrd="1" destOrd="0" presId="urn:microsoft.com/office/officeart/2005/8/layout/chevron2"/>
    <dgm:cxn modelId="{6CA1856A-E54C-4C8C-A1CD-201FDD73B621}" type="presParOf" srcId="{243D1AC8-6F99-4A1A-AD7C-087ACE0B40AE}" destId="{A7FEC895-5595-4290-A414-4DCA0F496D96}" srcOrd="3" destOrd="0" presId="urn:microsoft.com/office/officeart/2005/8/layout/chevron2"/>
    <dgm:cxn modelId="{0D401287-3777-4E5D-AC81-3EAC0A574B3B}" type="presParOf" srcId="{243D1AC8-6F99-4A1A-AD7C-087ACE0B40AE}" destId="{539A3B06-DAE2-47D5-8368-84587EFFC883}" srcOrd="4" destOrd="0" presId="urn:microsoft.com/office/officeart/2005/8/layout/chevron2"/>
    <dgm:cxn modelId="{EF74E492-F058-4FBC-A4EC-2940F93EF4C5}" type="presParOf" srcId="{539A3B06-DAE2-47D5-8368-84587EFFC883}" destId="{E57F08A4-8B34-45FC-B5BF-FC7AEE8C76C7}" srcOrd="0" destOrd="0" presId="urn:microsoft.com/office/officeart/2005/8/layout/chevron2"/>
    <dgm:cxn modelId="{C87C62E2-EC02-4595-8973-3270D8592782}" type="presParOf" srcId="{539A3B06-DAE2-47D5-8368-84587EFFC883}" destId="{2A98844D-9CC8-4288-B592-AEF3BEA5A1B0}" srcOrd="1" destOrd="0" presId="urn:microsoft.com/office/officeart/2005/8/layout/chevron2"/>
    <dgm:cxn modelId="{477A8821-3CB6-4B0C-9081-D2570DB73D3C}" type="presParOf" srcId="{243D1AC8-6F99-4A1A-AD7C-087ACE0B40AE}" destId="{F5BDC62B-B380-4F18-8A39-7CB55F4BFFF2}" srcOrd="5" destOrd="0" presId="urn:microsoft.com/office/officeart/2005/8/layout/chevron2"/>
    <dgm:cxn modelId="{6792013C-5231-4E6E-A838-068335857FA5}" type="presParOf" srcId="{243D1AC8-6F99-4A1A-AD7C-087ACE0B40AE}" destId="{04D712B5-FC32-4299-A67A-1C67A0EEC3EE}" srcOrd="6" destOrd="0" presId="urn:microsoft.com/office/officeart/2005/8/layout/chevron2"/>
    <dgm:cxn modelId="{8A3D53C9-830E-4905-98FB-E8E94E858558}" type="presParOf" srcId="{04D712B5-FC32-4299-A67A-1C67A0EEC3EE}" destId="{032FB863-2577-4708-B2F4-9A4081994716}" srcOrd="0" destOrd="0" presId="urn:microsoft.com/office/officeart/2005/8/layout/chevron2"/>
    <dgm:cxn modelId="{8875DEC3-7314-4481-989B-719506CB7451}" type="presParOf" srcId="{04D712B5-FC32-4299-A67A-1C67A0EEC3EE}" destId="{607465A7-C8EF-4E7B-8629-77EDA90D0C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7B5C7D-6E26-49AC-AB65-4F8188DD89F7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5932C7-A14D-47D6-AAE9-E3DBCCEA14AB}">
      <dgm:prSet phldrT="[Text]" custT="1"/>
      <dgm:spPr>
        <a:solidFill>
          <a:srgbClr val="88D6F4">
            <a:alpha val="96000"/>
          </a:srgbClr>
        </a:solidFill>
        <a:ln>
          <a:noFill/>
        </a:ln>
      </dgm:spPr>
      <dgm:t>
        <a:bodyPr/>
        <a:lstStyle/>
        <a:p>
          <a:r>
            <a:rPr lang="en-US" sz="1800" b="1" i="0" dirty="0" smtClean="0">
              <a:latin typeface="Avenir Heavy" charset="0"/>
              <a:ea typeface="Avenir Heavy" charset="0"/>
              <a:cs typeface="Avenir Heavy" charset="0"/>
            </a:rPr>
            <a:t>Patient Leads</a:t>
          </a:r>
          <a:endParaRPr lang="en-US" sz="1800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BD81652F-D362-4CBE-9309-E107FE8D5D66}" type="parTrans" cxnId="{0BD785FE-57E2-40E2-A5BA-F92B944B6DD4}">
      <dgm:prSet/>
      <dgm:spPr/>
      <dgm:t>
        <a:bodyPr/>
        <a:lstStyle/>
        <a:p>
          <a:endParaRPr lang="en-US"/>
        </a:p>
      </dgm:t>
    </dgm:pt>
    <dgm:pt modelId="{8CA53C0C-487C-4085-B46B-5E6E46317A24}" type="sibTrans" cxnId="{0BD785FE-57E2-40E2-A5BA-F92B944B6DD4}">
      <dgm:prSet/>
      <dgm:spPr/>
      <dgm:t>
        <a:bodyPr/>
        <a:lstStyle/>
        <a:p>
          <a:endParaRPr lang="en-US"/>
        </a:p>
      </dgm:t>
    </dgm:pt>
    <dgm:pt modelId="{1C240BB3-F848-404E-9B42-6E0D52CC3ACB}">
      <dgm:prSet phldrT="[Text]" custT="1"/>
      <dgm:spPr>
        <a:solidFill>
          <a:srgbClr val="88D6F4">
            <a:alpha val="96000"/>
          </a:srgbClr>
        </a:solidFill>
        <a:ln>
          <a:noFill/>
        </a:ln>
      </dgm:spPr>
      <dgm:t>
        <a:bodyPr/>
        <a:lstStyle/>
        <a:p>
          <a:r>
            <a:rPr lang="en-US" sz="1200" b="1" i="0" dirty="0" smtClean="0">
              <a:latin typeface="Avenir Heavy" charset="0"/>
              <a:ea typeface="Avenir Heavy" charset="0"/>
              <a:cs typeface="Avenir Heavy" charset="0"/>
            </a:rPr>
            <a:t>F-Type: </a:t>
          </a:r>
          <a:r>
            <a:rPr lang="en-US" sz="1200" dirty="0" smtClean="0">
              <a:latin typeface="Avenir Book" charset="0"/>
              <a:ea typeface="Avenir Book" charset="0"/>
              <a:cs typeface="Avenir Book" charset="0"/>
            </a:rPr>
            <a:t>APPLIED PART in which the PATIENT CONNECTIONS are isolated from other parts of the ME EQUIPMENT</a:t>
          </a:r>
          <a:endParaRPr lang="en-US" sz="1200" dirty="0">
            <a:latin typeface="Avenir Book" charset="0"/>
            <a:ea typeface="Avenir Book" charset="0"/>
            <a:cs typeface="Avenir Book" charset="0"/>
          </a:endParaRPr>
        </a:p>
      </dgm:t>
    </dgm:pt>
    <dgm:pt modelId="{E3E97889-F606-4E4F-A09E-FAC744CCBAE3}" type="parTrans" cxnId="{B221CE42-87C3-4D30-814C-CD1B83E8BAEB}">
      <dgm:prSet/>
      <dgm:spPr>
        <a:ln>
          <a:solidFill>
            <a:srgbClr val="1C2958"/>
          </a:solidFill>
        </a:ln>
      </dgm:spPr>
      <dgm:t>
        <a:bodyPr/>
        <a:lstStyle/>
        <a:p>
          <a:endParaRPr lang="en-US"/>
        </a:p>
      </dgm:t>
    </dgm:pt>
    <dgm:pt modelId="{6A49F03A-C15A-4CF9-830E-4B0671653E6B}" type="sibTrans" cxnId="{B221CE42-87C3-4D30-814C-CD1B83E8BAEB}">
      <dgm:prSet/>
      <dgm:spPr/>
      <dgm:t>
        <a:bodyPr/>
        <a:lstStyle/>
        <a:p>
          <a:endParaRPr lang="en-US"/>
        </a:p>
      </dgm:t>
    </dgm:pt>
    <dgm:pt modelId="{5BD0B070-62D2-4CEA-820E-6D23F26C2F91}">
      <dgm:prSet phldrT="[Text]" custT="1"/>
      <dgm:spPr>
        <a:solidFill>
          <a:srgbClr val="88D6F4">
            <a:alpha val="96000"/>
          </a:srgbClr>
        </a:solidFill>
        <a:ln>
          <a:noFill/>
        </a:ln>
      </dgm:spPr>
      <dgm:t>
        <a:bodyPr/>
        <a:lstStyle/>
        <a:p>
          <a:r>
            <a:rPr lang="en-US" sz="1200" b="1" i="0" dirty="0" smtClean="0">
              <a:latin typeface="Avenir Heavy" charset="0"/>
              <a:ea typeface="Avenir Heavy" charset="0"/>
              <a:cs typeface="Avenir Heavy" charset="0"/>
            </a:rPr>
            <a:t>Type BF: </a:t>
          </a:r>
          <a:r>
            <a:rPr lang="en-US" sz="1200" dirty="0" smtClean="0">
              <a:latin typeface="Avenir Book" charset="0"/>
              <a:ea typeface="Avenir Book" charset="0"/>
              <a:cs typeface="Avenir Book" charset="0"/>
            </a:rPr>
            <a:t>F-TYPE APPLIED PART provide a higher degree of protection against electric shock than that provided by TYPE B APPLIED PARTS </a:t>
          </a:r>
          <a:endParaRPr lang="en-US" sz="1200" dirty="0">
            <a:latin typeface="Avenir Book" charset="0"/>
            <a:ea typeface="Avenir Book" charset="0"/>
            <a:cs typeface="Avenir Book" charset="0"/>
          </a:endParaRPr>
        </a:p>
      </dgm:t>
    </dgm:pt>
    <dgm:pt modelId="{1FAB4B1B-0F28-4914-B5DA-E0F25DB96C61}" type="parTrans" cxnId="{EB2A0DD2-7AEC-47B4-AE78-8A75B2F46877}">
      <dgm:prSet/>
      <dgm:spPr>
        <a:ln>
          <a:solidFill>
            <a:srgbClr val="1C2958"/>
          </a:solidFill>
        </a:ln>
      </dgm:spPr>
      <dgm:t>
        <a:bodyPr/>
        <a:lstStyle/>
        <a:p>
          <a:endParaRPr lang="en-US"/>
        </a:p>
      </dgm:t>
    </dgm:pt>
    <dgm:pt modelId="{77F32BB9-3BCA-43A7-84D3-627C974235ED}" type="sibTrans" cxnId="{EB2A0DD2-7AEC-47B4-AE78-8A75B2F46877}">
      <dgm:prSet/>
      <dgm:spPr/>
      <dgm:t>
        <a:bodyPr/>
        <a:lstStyle/>
        <a:p>
          <a:endParaRPr lang="en-US"/>
        </a:p>
      </dgm:t>
    </dgm:pt>
    <dgm:pt modelId="{4E2648FD-582A-4969-AD9E-90DAEF48EB6F}">
      <dgm:prSet phldrT="[Text]" custT="1"/>
      <dgm:spPr>
        <a:solidFill>
          <a:srgbClr val="88D6F4">
            <a:alpha val="96000"/>
          </a:srgbClr>
        </a:solidFill>
        <a:ln>
          <a:noFill/>
        </a:ln>
      </dgm:spPr>
      <dgm:t>
        <a:bodyPr/>
        <a:lstStyle/>
        <a:p>
          <a:r>
            <a:rPr lang="en-US" sz="1200" b="1" i="0" dirty="0" smtClean="0">
              <a:latin typeface="Avenir Heavy" charset="0"/>
              <a:ea typeface="Avenir Heavy" charset="0"/>
              <a:cs typeface="Avenir Heavy" charset="0"/>
            </a:rPr>
            <a:t>Type CF: </a:t>
          </a:r>
          <a:r>
            <a:rPr lang="en-US" sz="1200" dirty="0" smtClean="0">
              <a:latin typeface="Avenir Book" charset="0"/>
              <a:ea typeface="Avenir Book" charset="0"/>
              <a:cs typeface="Avenir Book" charset="0"/>
            </a:rPr>
            <a:t>F-TYPE APPLIED PART provide a highest degree of protection against electric shock than that provided by TYPE BF APPLIED PARTS </a:t>
          </a:r>
          <a:endParaRPr lang="en-US" sz="1200" dirty="0">
            <a:latin typeface="Avenir Book" charset="0"/>
            <a:ea typeface="Avenir Book" charset="0"/>
            <a:cs typeface="Avenir Book" charset="0"/>
          </a:endParaRPr>
        </a:p>
      </dgm:t>
    </dgm:pt>
    <dgm:pt modelId="{E052E6A8-E7B7-49ED-85E6-0F471C9FCF6E}" type="parTrans" cxnId="{120C0595-2326-4CA7-B5A8-65A7796D4CA5}">
      <dgm:prSet/>
      <dgm:spPr>
        <a:ln>
          <a:solidFill>
            <a:srgbClr val="1C2958"/>
          </a:solidFill>
        </a:ln>
      </dgm:spPr>
      <dgm:t>
        <a:bodyPr/>
        <a:lstStyle/>
        <a:p>
          <a:endParaRPr lang="en-US"/>
        </a:p>
      </dgm:t>
    </dgm:pt>
    <dgm:pt modelId="{10894463-BC15-4F1B-98A9-C274D03472BA}" type="sibTrans" cxnId="{120C0595-2326-4CA7-B5A8-65A7796D4CA5}">
      <dgm:prSet/>
      <dgm:spPr/>
      <dgm:t>
        <a:bodyPr/>
        <a:lstStyle/>
        <a:p>
          <a:endParaRPr lang="en-US"/>
        </a:p>
      </dgm:t>
    </dgm:pt>
    <dgm:pt modelId="{A585DE9B-8BB7-4905-AA79-821793FCEDB2}">
      <dgm:prSet phldrT="[Text]" custT="1"/>
      <dgm:spPr>
        <a:solidFill>
          <a:srgbClr val="88D6F4">
            <a:alpha val="96000"/>
          </a:srgbClr>
        </a:solidFill>
        <a:ln>
          <a:noFill/>
        </a:ln>
      </dgm:spPr>
      <dgm:t>
        <a:bodyPr/>
        <a:lstStyle/>
        <a:p>
          <a:r>
            <a:rPr lang="en-US" sz="1200" b="1" i="0" dirty="0" smtClean="0">
              <a:latin typeface="Avenir Heavy" charset="0"/>
              <a:ea typeface="Avenir Heavy" charset="0"/>
              <a:cs typeface="Avenir Heavy" charset="0"/>
            </a:rPr>
            <a:t>B Type: </a:t>
          </a:r>
          <a:r>
            <a:rPr lang="en-US" sz="1200" dirty="0" smtClean="0">
              <a:latin typeface="Avenir Book" charset="0"/>
              <a:ea typeface="Avenir Book" charset="0"/>
              <a:cs typeface="Avenir Book" charset="0"/>
            </a:rPr>
            <a:t>APPLIED PART  that provides protection against electric shock</a:t>
          </a:r>
          <a:endParaRPr lang="en-US" sz="1200" dirty="0">
            <a:latin typeface="Avenir Book" charset="0"/>
            <a:ea typeface="Avenir Book" charset="0"/>
            <a:cs typeface="Avenir Book" charset="0"/>
          </a:endParaRPr>
        </a:p>
      </dgm:t>
    </dgm:pt>
    <dgm:pt modelId="{3ADC88F8-DE7E-44F9-B9BE-40A1D435B8DE}" type="parTrans" cxnId="{4C52C31D-31B7-4EB3-A784-82559DF15BE7}">
      <dgm:prSet/>
      <dgm:spPr>
        <a:ln>
          <a:solidFill>
            <a:srgbClr val="1C2958"/>
          </a:solidFill>
        </a:ln>
      </dgm:spPr>
      <dgm:t>
        <a:bodyPr/>
        <a:lstStyle/>
        <a:p>
          <a:endParaRPr lang="en-US"/>
        </a:p>
      </dgm:t>
    </dgm:pt>
    <dgm:pt modelId="{55499ED3-96A0-4FE2-A146-9C270457DFCD}" type="sibTrans" cxnId="{4C52C31D-31B7-4EB3-A784-82559DF15BE7}">
      <dgm:prSet/>
      <dgm:spPr/>
      <dgm:t>
        <a:bodyPr/>
        <a:lstStyle/>
        <a:p>
          <a:endParaRPr lang="en-US"/>
        </a:p>
      </dgm:t>
    </dgm:pt>
    <dgm:pt modelId="{499013FC-01AD-4A03-9A64-C7EEB15FE64F}" type="pres">
      <dgm:prSet presAssocID="{117B5C7D-6E26-49AC-AB65-4F8188DD89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494964-BF53-4759-98D1-88A213E1B0CA}" type="pres">
      <dgm:prSet presAssocID="{FE5932C7-A14D-47D6-AAE9-E3DBCCEA14AB}" presName="hierRoot1" presStyleCnt="0"/>
      <dgm:spPr/>
    </dgm:pt>
    <dgm:pt modelId="{2C3E09FE-D99E-46F1-9CA5-D0E9C4820B02}" type="pres">
      <dgm:prSet presAssocID="{FE5932C7-A14D-47D6-AAE9-E3DBCCEA14AB}" presName="composite" presStyleCnt="0"/>
      <dgm:spPr/>
    </dgm:pt>
    <dgm:pt modelId="{A74F2E8F-6039-4128-B76E-EC22BA319A3C}" type="pres">
      <dgm:prSet presAssocID="{FE5932C7-A14D-47D6-AAE9-E3DBCCEA14AB}" presName="background" presStyleLbl="node0" presStyleIdx="0" presStyleCnt="1"/>
      <dgm:spPr>
        <a:solidFill>
          <a:srgbClr val="1C2958"/>
        </a:solidFill>
      </dgm:spPr>
      <dgm:t>
        <a:bodyPr/>
        <a:lstStyle/>
        <a:p>
          <a:endParaRPr lang="en-US"/>
        </a:p>
      </dgm:t>
    </dgm:pt>
    <dgm:pt modelId="{5822F183-915D-4D9B-881F-00850C2E9381}" type="pres">
      <dgm:prSet presAssocID="{FE5932C7-A14D-47D6-AAE9-E3DBCCEA14AB}" presName="text" presStyleLbl="fgAcc0" presStyleIdx="0" presStyleCnt="1" custScaleX="150087" custScaleY="53149" custLinFactNeighborX="-1228" custLinFactNeighborY="-351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B495C5-FED9-43FD-94AF-1990C76A7E8E}" type="pres">
      <dgm:prSet presAssocID="{FE5932C7-A14D-47D6-AAE9-E3DBCCEA14AB}" presName="hierChild2" presStyleCnt="0"/>
      <dgm:spPr/>
    </dgm:pt>
    <dgm:pt modelId="{3A796A3F-8062-4484-915B-6B7E02D08F92}" type="pres">
      <dgm:prSet presAssocID="{E3E97889-F606-4E4F-A09E-FAC744CCBAE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C7A9CCD-5616-455B-89B9-053DACFF848C}" type="pres">
      <dgm:prSet presAssocID="{1C240BB3-F848-404E-9B42-6E0D52CC3ACB}" presName="hierRoot2" presStyleCnt="0"/>
      <dgm:spPr/>
    </dgm:pt>
    <dgm:pt modelId="{FE5B539E-F095-4C2B-ABB8-03F64480B960}" type="pres">
      <dgm:prSet presAssocID="{1C240BB3-F848-404E-9B42-6E0D52CC3ACB}" presName="composite2" presStyleCnt="0"/>
      <dgm:spPr/>
    </dgm:pt>
    <dgm:pt modelId="{32B20517-EB39-43BD-9211-DBA2F6849F6D}" type="pres">
      <dgm:prSet presAssocID="{1C240BB3-F848-404E-9B42-6E0D52CC3ACB}" presName="background2" presStyleLbl="node2" presStyleIdx="0" presStyleCnt="2"/>
      <dgm:spPr>
        <a:solidFill>
          <a:srgbClr val="1C2958"/>
        </a:solidFill>
      </dgm:spPr>
      <dgm:t>
        <a:bodyPr/>
        <a:lstStyle/>
        <a:p>
          <a:endParaRPr lang="en-US"/>
        </a:p>
      </dgm:t>
    </dgm:pt>
    <dgm:pt modelId="{94343624-A315-4336-9EAD-24BB40432525}" type="pres">
      <dgm:prSet presAssocID="{1C240BB3-F848-404E-9B42-6E0D52CC3ACB}" presName="text2" presStyleLbl="fgAcc2" presStyleIdx="0" presStyleCnt="2" custScaleX="2940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5716AC-E212-41B8-9464-76E7C49B8E1A}" type="pres">
      <dgm:prSet presAssocID="{1C240BB3-F848-404E-9B42-6E0D52CC3ACB}" presName="hierChild3" presStyleCnt="0"/>
      <dgm:spPr/>
    </dgm:pt>
    <dgm:pt modelId="{6D661150-3633-45E8-A4EF-02E6EE149716}" type="pres">
      <dgm:prSet presAssocID="{1FAB4B1B-0F28-4914-B5DA-E0F25DB96C6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5A75B52-607C-4C34-8DF3-FBB9775B3E0A}" type="pres">
      <dgm:prSet presAssocID="{5BD0B070-62D2-4CEA-820E-6D23F26C2F91}" presName="hierRoot3" presStyleCnt="0"/>
      <dgm:spPr/>
    </dgm:pt>
    <dgm:pt modelId="{A01BBB1A-11CE-43E2-B78F-F65364F23711}" type="pres">
      <dgm:prSet presAssocID="{5BD0B070-62D2-4CEA-820E-6D23F26C2F91}" presName="composite3" presStyleCnt="0"/>
      <dgm:spPr/>
    </dgm:pt>
    <dgm:pt modelId="{814F6A54-89D4-43D7-A022-9D81FF91A0AC}" type="pres">
      <dgm:prSet presAssocID="{5BD0B070-62D2-4CEA-820E-6D23F26C2F91}" presName="background3" presStyleLbl="node3" presStyleIdx="0" presStyleCnt="2"/>
      <dgm:spPr>
        <a:solidFill>
          <a:srgbClr val="1C2958"/>
        </a:solidFill>
      </dgm:spPr>
      <dgm:t>
        <a:bodyPr/>
        <a:lstStyle/>
        <a:p>
          <a:endParaRPr lang="en-US"/>
        </a:p>
      </dgm:t>
    </dgm:pt>
    <dgm:pt modelId="{9C0F71E5-7946-4AFE-ADE4-B463E0FA21C6}" type="pres">
      <dgm:prSet presAssocID="{5BD0B070-62D2-4CEA-820E-6D23F26C2F91}" presName="text3" presStyleLbl="fgAcc3" presStyleIdx="0" presStyleCnt="2" custScaleX="183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ECC90A-C736-4812-8E92-C1766044FEB2}" type="pres">
      <dgm:prSet presAssocID="{5BD0B070-62D2-4CEA-820E-6D23F26C2F91}" presName="hierChild4" presStyleCnt="0"/>
      <dgm:spPr/>
    </dgm:pt>
    <dgm:pt modelId="{732C6503-7D15-4927-818F-55E7343E3B06}" type="pres">
      <dgm:prSet presAssocID="{E052E6A8-E7B7-49ED-85E6-0F471C9FCF6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871E931-12B7-4BF9-A525-960129BC8C75}" type="pres">
      <dgm:prSet presAssocID="{4E2648FD-582A-4969-AD9E-90DAEF48EB6F}" presName="hierRoot3" presStyleCnt="0"/>
      <dgm:spPr/>
    </dgm:pt>
    <dgm:pt modelId="{5CD632B6-1940-4DCE-A05C-968E66E977AC}" type="pres">
      <dgm:prSet presAssocID="{4E2648FD-582A-4969-AD9E-90DAEF48EB6F}" presName="composite3" presStyleCnt="0"/>
      <dgm:spPr/>
    </dgm:pt>
    <dgm:pt modelId="{D3B10303-8DA6-49F2-985F-5C20466B4796}" type="pres">
      <dgm:prSet presAssocID="{4E2648FD-582A-4969-AD9E-90DAEF48EB6F}" presName="background3" presStyleLbl="node3" presStyleIdx="1" presStyleCnt="2"/>
      <dgm:spPr>
        <a:solidFill>
          <a:srgbClr val="1C2958"/>
        </a:solidFill>
      </dgm:spPr>
      <dgm:t>
        <a:bodyPr/>
        <a:lstStyle/>
        <a:p>
          <a:endParaRPr lang="en-US"/>
        </a:p>
      </dgm:t>
    </dgm:pt>
    <dgm:pt modelId="{D1D82185-45D4-4D5D-85DD-780A76FECFF1}" type="pres">
      <dgm:prSet presAssocID="{4E2648FD-582A-4969-AD9E-90DAEF48EB6F}" presName="text3" presStyleLbl="fgAcc3" presStyleIdx="1" presStyleCnt="2" custScaleX="2569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C3676-8446-49B5-BD93-6DD982DFFB7A}" type="pres">
      <dgm:prSet presAssocID="{4E2648FD-582A-4969-AD9E-90DAEF48EB6F}" presName="hierChild4" presStyleCnt="0"/>
      <dgm:spPr/>
    </dgm:pt>
    <dgm:pt modelId="{0377408C-8F83-474C-99AC-58A8195AA043}" type="pres">
      <dgm:prSet presAssocID="{3ADC88F8-DE7E-44F9-B9BE-40A1D435B8D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9BC64B0-FDCC-4FEF-9111-5439B243EE4C}" type="pres">
      <dgm:prSet presAssocID="{A585DE9B-8BB7-4905-AA79-821793FCEDB2}" presName="hierRoot2" presStyleCnt="0"/>
      <dgm:spPr/>
    </dgm:pt>
    <dgm:pt modelId="{95E5CBB6-56D7-403C-AD1E-14B128ECD9C0}" type="pres">
      <dgm:prSet presAssocID="{A585DE9B-8BB7-4905-AA79-821793FCEDB2}" presName="composite2" presStyleCnt="0"/>
      <dgm:spPr/>
    </dgm:pt>
    <dgm:pt modelId="{D9A47E11-045C-4F16-819F-0BD31001DE2A}" type="pres">
      <dgm:prSet presAssocID="{A585DE9B-8BB7-4905-AA79-821793FCEDB2}" presName="background2" presStyleLbl="node2" presStyleIdx="1" presStyleCnt="2"/>
      <dgm:spPr>
        <a:solidFill>
          <a:srgbClr val="1C2958"/>
        </a:solidFill>
      </dgm:spPr>
      <dgm:t>
        <a:bodyPr/>
        <a:lstStyle/>
        <a:p>
          <a:endParaRPr lang="en-US"/>
        </a:p>
      </dgm:t>
    </dgm:pt>
    <dgm:pt modelId="{0164663A-77AD-4445-91B7-F64C86A08954}" type="pres">
      <dgm:prSet presAssocID="{A585DE9B-8BB7-4905-AA79-821793FCEDB2}" presName="text2" presStyleLbl="fgAcc2" presStyleIdx="1" presStyleCnt="2" custScaleX="1328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02ACC8-86B4-4C53-8112-29D6818F40C5}" type="pres">
      <dgm:prSet presAssocID="{A585DE9B-8BB7-4905-AA79-821793FCEDB2}" presName="hierChild3" presStyleCnt="0"/>
      <dgm:spPr/>
    </dgm:pt>
  </dgm:ptLst>
  <dgm:cxnLst>
    <dgm:cxn modelId="{9410CE2F-7FB4-47E1-A0F1-220523AF7BA7}" type="presOf" srcId="{A585DE9B-8BB7-4905-AA79-821793FCEDB2}" destId="{0164663A-77AD-4445-91B7-F64C86A08954}" srcOrd="0" destOrd="0" presId="urn:microsoft.com/office/officeart/2005/8/layout/hierarchy1"/>
    <dgm:cxn modelId="{EB2A0DD2-7AEC-47B4-AE78-8A75B2F46877}" srcId="{1C240BB3-F848-404E-9B42-6E0D52CC3ACB}" destId="{5BD0B070-62D2-4CEA-820E-6D23F26C2F91}" srcOrd="0" destOrd="0" parTransId="{1FAB4B1B-0F28-4914-B5DA-E0F25DB96C61}" sibTransId="{77F32BB9-3BCA-43A7-84D3-627C974235ED}"/>
    <dgm:cxn modelId="{CF37A593-0910-42DF-8D94-B57AAF76F845}" type="presOf" srcId="{4E2648FD-582A-4969-AD9E-90DAEF48EB6F}" destId="{D1D82185-45D4-4D5D-85DD-780A76FECFF1}" srcOrd="0" destOrd="0" presId="urn:microsoft.com/office/officeart/2005/8/layout/hierarchy1"/>
    <dgm:cxn modelId="{430AC879-4CD3-44E7-8D9E-A52510E376FF}" type="presOf" srcId="{1FAB4B1B-0F28-4914-B5DA-E0F25DB96C61}" destId="{6D661150-3633-45E8-A4EF-02E6EE149716}" srcOrd="0" destOrd="0" presId="urn:microsoft.com/office/officeart/2005/8/layout/hierarchy1"/>
    <dgm:cxn modelId="{4C52C31D-31B7-4EB3-A784-82559DF15BE7}" srcId="{FE5932C7-A14D-47D6-AAE9-E3DBCCEA14AB}" destId="{A585DE9B-8BB7-4905-AA79-821793FCEDB2}" srcOrd="1" destOrd="0" parTransId="{3ADC88F8-DE7E-44F9-B9BE-40A1D435B8DE}" sibTransId="{55499ED3-96A0-4FE2-A146-9C270457DFCD}"/>
    <dgm:cxn modelId="{09F83381-7584-4F2C-A6CB-1BC9D08B98A5}" type="presOf" srcId="{5BD0B070-62D2-4CEA-820E-6D23F26C2F91}" destId="{9C0F71E5-7946-4AFE-ADE4-B463E0FA21C6}" srcOrd="0" destOrd="0" presId="urn:microsoft.com/office/officeart/2005/8/layout/hierarchy1"/>
    <dgm:cxn modelId="{B221CE42-87C3-4D30-814C-CD1B83E8BAEB}" srcId="{FE5932C7-A14D-47D6-AAE9-E3DBCCEA14AB}" destId="{1C240BB3-F848-404E-9B42-6E0D52CC3ACB}" srcOrd="0" destOrd="0" parTransId="{E3E97889-F606-4E4F-A09E-FAC744CCBAE3}" sibTransId="{6A49F03A-C15A-4CF9-830E-4B0671653E6B}"/>
    <dgm:cxn modelId="{211FCD7E-C371-42B9-88FD-EFBA7DF9879A}" type="presOf" srcId="{FE5932C7-A14D-47D6-AAE9-E3DBCCEA14AB}" destId="{5822F183-915D-4D9B-881F-00850C2E9381}" srcOrd="0" destOrd="0" presId="urn:microsoft.com/office/officeart/2005/8/layout/hierarchy1"/>
    <dgm:cxn modelId="{0BD785FE-57E2-40E2-A5BA-F92B944B6DD4}" srcId="{117B5C7D-6E26-49AC-AB65-4F8188DD89F7}" destId="{FE5932C7-A14D-47D6-AAE9-E3DBCCEA14AB}" srcOrd="0" destOrd="0" parTransId="{BD81652F-D362-4CBE-9309-E107FE8D5D66}" sibTransId="{8CA53C0C-487C-4085-B46B-5E6E46317A24}"/>
    <dgm:cxn modelId="{120C0595-2326-4CA7-B5A8-65A7796D4CA5}" srcId="{1C240BB3-F848-404E-9B42-6E0D52CC3ACB}" destId="{4E2648FD-582A-4969-AD9E-90DAEF48EB6F}" srcOrd="1" destOrd="0" parTransId="{E052E6A8-E7B7-49ED-85E6-0F471C9FCF6E}" sibTransId="{10894463-BC15-4F1B-98A9-C274D03472BA}"/>
    <dgm:cxn modelId="{49F19099-2783-4A26-877D-B240B0FE79D2}" type="presOf" srcId="{E3E97889-F606-4E4F-A09E-FAC744CCBAE3}" destId="{3A796A3F-8062-4484-915B-6B7E02D08F92}" srcOrd="0" destOrd="0" presId="urn:microsoft.com/office/officeart/2005/8/layout/hierarchy1"/>
    <dgm:cxn modelId="{36EF1DBD-852F-4E80-9E83-05925FDA5DDE}" type="presOf" srcId="{E052E6A8-E7B7-49ED-85E6-0F471C9FCF6E}" destId="{732C6503-7D15-4927-818F-55E7343E3B06}" srcOrd="0" destOrd="0" presId="urn:microsoft.com/office/officeart/2005/8/layout/hierarchy1"/>
    <dgm:cxn modelId="{5A743EE7-D472-4531-92E9-7E7CFEE989A8}" type="presOf" srcId="{117B5C7D-6E26-49AC-AB65-4F8188DD89F7}" destId="{499013FC-01AD-4A03-9A64-C7EEB15FE64F}" srcOrd="0" destOrd="0" presId="urn:microsoft.com/office/officeart/2005/8/layout/hierarchy1"/>
    <dgm:cxn modelId="{89B44DFC-A3C2-4DB1-BD60-34DFD0C6E733}" type="presOf" srcId="{1C240BB3-F848-404E-9B42-6E0D52CC3ACB}" destId="{94343624-A315-4336-9EAD-24BB40432525}" srcOrd="0" destOrd="0" presId="urn:microsoft.com/office/officeart/2005/8/layout/hierarchy1"/>
    <dgm:cxn modelId="{FE1F83E0-96EE-4A5A-B1D9-1F15AD1B23C8}" type="presOf" srcId="{3ADC88F8-DE7E-44F9-B9BE-40A1D435B8DE}" destId="{0377408C-8F83-474C-99AC-58A8195AA043}" srcOrd="0" destOrd="0" presId="urn:microsoft.com/office/officeart/2005/8/layout/hierarchy1"/>
    <dgm:cxn modelId="{356FC97A-C354-4D35-8120-5C102F974144}" type="presParOf" srcId="{499013FC-01AD-4A03-9A64-C7EEB15FE64F}" destId="{A4494964-BF53-4759-98D1-88A213E1B0CA}" srcOrd="0" destOrd="0" presId="urn:microsoft.com/office/officeart/2005/8/layout/hierarchy1"/>
    <dgm:cxn modelId="{5A1D338E-108F-461D-B0B6-888785E0F0DC}" type="presParOf" srcId="{A4494964-BF53-4759-98D1-88A213E1B0CA}" destId="{2C3E09FE-D99E-46F1-9CA5-D0E9C4820B02}" srcOrd="0" destOrd="0" presId="urn:microsoft.com/office/officeart/2005/8/layout/hierarchy1"/>
    <dgm:cxn modelId="{2C033AA6-A9D2-49AA-9DBE-A7E90A984737}" type="presParOf" srcId="{2C3E09FE-D99E-46F1-9CA5-D0E9C4820B02}" destId="{A74F2E8F-6039-4128-B76E-EC22BA319A3C}" srcOrd="0" destOrd="0" presId="urn:microsoft.com/office/officeart/2005/8/layout/hierarchy1"/>
    <dgm:cxn modelId="{104F5E8B-0B77-4372-95B3-12FC35A03FEF}" type="presParOf" srcId="{2C3E09FE-D99E-46F1-9CA5-D0E9C4820B02}" destId="{5822F183-915D-4D9B-881F-00850C2E9381}" srcOrd="1" destOrd="0" presId="urn:microsoft.com/office/officeart/2005/8/layout/hierarchy1"/>
    <dgm:cxn modelId="{36C82532-9D2D-4B10-9B5F-A092CD5BD424}" type="presParOf" srcId="{A4494964-BF53-4759-98D1-88A213E1B0CA}" destId="{ABB495C5-FED9-43FD-94AF-1990C76A7E8E}" srcOrd="1" destOrd="0" presId="urn:microsoft.com/office/officeart/2005/8/layout/hierarchy1"/>
    <dgm:cxn modelId="{4422CBE7-2780-4BF2-A196-2700CDBE9BC1}" type="presParOf" srcId="{ABB495C5-FED9-43FD-94AF-1990C76A7E8E}" destId="{3A796A3F-8062-4484-915B-6B7E02D08F92}" srcOrd="0" destOrd="0" presId="urn:microsoft.com/office/officeart/2005/8/layout/hierarchy1"/>
    <dgm:cxn modelId="{B61DF566-EEA0-4864-9492-31EA8372AF4A}" type="presParOf" srcId="{ABB495C5-FED9-43FD-94AF-1990C76A7E8E}" destId="{AC7A9CCD-5616-455B-89B9-053DACFF848C}" srcOrd="1" destOrd="0" presId="urn:microsoft.com/office/officeart/2005/8/layout/hierarchy1"/>
    <dgm:cxn modelId="{72DFDBBE-FD04-4233-8481-3566A30F4F7F}" type="presParOf" srcId="{AC7A9CCD-5616-455B-89B9-053DACFF848C}" destId="{FE5B539E-F095-4C2B-ABB8-03F64480B960}" srcOrd="0" destOrd="0" presId="urn:microsoft.com/office/officeart/2005/8/layout/hierarchy1"/>
    <dgm:cxn modelId="{B7813B08-D777-41E8-9E64-6D7C739F2F16}" type="presParOf" srcId="{FE5B539E-F095-4C2B-ABB8-03F64480B960}" destId="{32B20517-EB39-43BD-9211-DBA2F6849F6D}" srcOrd="0" destOrd="0" presId="urn:microsoft.com/office/officeart/2005/8/layout/hierarchy1"/>
    <dgm:cxn modelId="{5E739EAC-56FF-4391-8340-199EC66D1F8B}" type="presParOf" srcId="{FE5B539E-F095-4C2B-ABB8-03F64480B960}" destId="{94343624-A315-4336-9EAD-24BB40432525}" srcOrd="1" destOrd="0" presId="urn:microsoft.com/office/officeart/2005/8/layout/hierarchy1"/>
    <dgm:cxn modelId="{01ADF7E6-88E1-40E8-B445-5E66A3EE3D72}" type="presParOf" srcId="{AC7A9CCD-5616-455B-89B9-053DACFF848C}" destId="{AF5716AC-E212-41B8-9464-76E7C49B8E1A}" srcOrd="1" destOrd="0" presId="urn:microsoft.com/office/officeart/2005/8/layout/hierarchy1"/>
    <dgm:cxn modelId="{6FD7FD71-6C63-4F06-8A02-7698946AE708}" type="presParOf" srcId="{AF5716AC-E212-41B8-9464-76E7C49B8E1A}" destId="{6D661150-3633-45E8-A4EF-02E6EE149716}" srcOrd="0" destOrd="0" presId="urn:microsoft.com/office/officeart/2005/8/layout/hierarchy1"/>
    <dgm:cxn modelId="{E04A7DF1-53E4-49A6-A603-72E0AA9A7FC5}" type="presParOf" srcId="{AF5716AC-E212-41B8-9464-76E7C49B8E1A}" destId="{C5A75B52-607C-4C34-8DF3-FBB9775B3E0A}" srcOrd="1" destOrd="0" presId="urn:microsoft.com/office/officeart/2005/8/layout/hierarchy1"/>
    <dgm:cxn modelId="{ADAF4234-3C65-4595-9431-56CBA45C3A7B}" type="presParOf" srcId="{C5A75B52-607C-4C34-8DF3-FBB9775B3E0A}" destId="{A01BBB1A-11CE-43E2-B78F-F65364F23711}" srcOrd="0" destOrd="0" presId="urn:microsoft.com/office/officeart/2005/8/layout/hierarchy1"/>
    <dgm:cxn modelId="{60600A1E-F310-4E98-ABA9-6299DC59D414}" type="presParOf" srcId="{A01BBB1A-11CE-43E2-B78F-F65364F23711}" destId="{814F6A54-89D4-43D7-A022-9D81FF91A0AC}" srcOrd="0" destOrd="0" presId="urn:microsoft.com/office/officeart/2005/8/layout/hierarchy1"/>
    <dgm:cxn modelId="{36E1BF67-9818-4673-892A-7A64F1C6C638}" type="presParOf" srcId="{A01BBB1A-11CE-43E2-B78F-F65364F23711}" destId="{9C0F71E5-7946-4AFE-ADE4-B463E0FA21C6}" srcOrd="1" destOrd="0" presId="urn:microsoft.com/office/officeart/2005/8/layout/hierarchy1"/>
    <dgm:cxn modelId="{9D87F1FA-94DB-4305-A723-0A836CB653AD}" type="presParOf" srcId="{C5A75B52-607C-4C34-8DF3-FBB9775B3E0A}" destId="{0FECC90A-C736-4812-8E92-C1766044FEB2}" srcOrd="1" destOrd="0" presId="urn:microsoft.com/office/officeart/2005/8/layout/hierarchy1"/>
    <dgm:cxn modelId="{6A332C3F-9E6A-4B03-867E-BC162BE049D6}" type="presParOf" srcId="{AF5716AC-E212-41B8-9464-76E7C49B8E1A}" destId="{732C6503-7D15-4927-818F-55E7343E3B06}" srcOrd="2" destOrd="0" presId="urn:microsoft.com/office/officeart/2005/8/layout/hierarchy1"/>
    <dgm:cxn modelId="{0DD2E05D-D6BE-4760-972C-845F9E49AEE2}" type="presParOf" srcId="{AF5716AC-E212-41B8-9464-76E7C49B8E1A}" destId="{B871E931-12B7-4BF9-A525-960129BC8C75}" srcOrd="3" destOrd="0" presId="urn:microsoft.com/office/officeart/2005/8/layout/hierarchy1"/>
    <dgm:cxn modelId="{4B375F0A-3898-4E8B-A802-22BBB6C2974B}" type="presParOf" srcId="{B871E931-12B7-4BF9-A525-960129BC8C75}" destId="{5CD632B6-1940-4DCE-A05C-968E66E977AC}" srcOrd="0" destOrd="0" presId="urn:microsoft.com/office/officeart/2005/8/layout/hierarchy1"/>
    <dgm:cxn modelId="{6004140C-A1F9-4A8E-BD17-00624C496281}" type="presParOf" srcId="{5CD632B6-1940-4DCE-A05C-968E66E977AC}" destId="{D3B10303-8DA6-49F2-985F-5C20466B4796}" srcOrd="0" destOrd="0" presId="urn:microsoft.com/office/officeart/2005/8/layout/hierarchy1"/>
    <dgm:cxn modelId="{A65243F6-3E2F-48EF-BC86-ADA4A20096C3}" type="presParOf" srcId="{5CD632B6-1940-4DCE-A05C-968E66E977AC}" destId="{D1D82185-45D4-4D5D-85DD-780A76FECFF1}" srcOrd="1" destOrd="0" presId="urn:microsoft.com/office/officeart/2005/8/layout/hierarchy1"/>
    <dgm:cxn modelId="{F22A2614-0F44-4B9B-8BFA-09752981FE40}" type="presParOf" srcId="{B871E931-12B7-4BF9-A525-960129BC8C75}" destId="{37FC3676-8446-49B5-BD93-6DD982DFFB7A}" srcOrd="1" destOrd="0" presId="urn:microsoft.com/office/officeart/2005/8/layout/hierarchy1"/>
    <dgm:cxn modelId="{A6DB7126-8641-4870-9374-ED9035EE8C31}" type="presParOf" srcId="{ABB495C5-FED9-43FD-94AF-1990C76A7E8E}" destId="{0377408C-8F83-474C-99AC-58A8195AA043}" srcOrd="2" destOrd="0" presId="urn:microsoft.com/office/officeart/2005/8/layout/hierarchy1"/>
    <dgm:cxn modelId="{5115282F-4A6D-4BE6-B3EC-593EEB2E1D0D}" type="presParOf" srcId="{ABB495C5-FED9-43FD-94AF-1990C76A7E8E}" destId="{F9BC64B0-FDCC-4FEF-9111-5439B243EE4C}" srcOrd="3" destOrd="0" presId="urn:microsoft.com/office/officeart/2005/8/layout/hierarchy1"/>
    <dgm:cxn modelId="{AD82C865-275E-4A40-AACE-964D8B401233}" type="presParOf" srcId="{F9BC64B0-FDCC-4FEF-9111-5439B243EE4C}" destId="{95E5CBB6-56D7-403C-AD1E-14B128ECD9C0}" srcOrd="0" destOrd="0" presId="urn:microsoft.com/office/officeart/2005/8/layout/hierarchy1"/>
    <dgm:cxn modelId="{EC804D3C-674A-426A-A146-DD9CCEEE78D2}" type="presParOf" srcId="{95E5CBB6-56D7-403C-AD1E-14B128ECD9C0}" destId="{D9A47E11-045C-4F16-819F-0BD31001DE2A}" srcOrd="0" destOrd="0" presId="urn:microsoft.com/office/officeart/2005/8/layout/hierarchy1"/>
    <dgm:cxn modelId="{E823EF45-FFC9-4755-B711-164329B7BF1F}" type="presParOf" srcId="{95E5CBB6-56D7-403C-AD1E-14B128ECD9C0}" destId="{0164663A-77AD-4445-91B7-F64C86A08954}" srcOrd="1" destOrd="0" presId="urn:microsoft.com/office/officeart/2005/8/layout/hierarchy1"/>
    <dgm:cxn modelId="{6954E9FD-2D0C-48A9-8237-C633E1ADD1E8}" type="presParOf" srcId="{F9BC64B0-FDCC-4FEF-9111-5439B243EE4C}" destId="{3902ACC8-86B4-4C53-8112-29D6818F40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429023-3BA0-48E2-8B0C-352E8D904C4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35F31F-4228-418B-9F7C-91913D34735E}">
      <dgm:prSet phldrT="[Text]"/>
      <dgm:spPr>
        <a:solidFill>
          <a:srgbClr val="1C2958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rPr>
            <a:t>MD</a:t>
          </a:r>
          <a:endParaRPr lang="en-US" b="1" i="0" dirty="0">
            <a:solidFill>
              <a:schemeClr val="bg1"/>
            </a:solidFill>
            <a:latin typeface="Avenir Heavy" charset="0"/>
            <a:ea typeface="Avenir Heavy" charset="0"/>
            <a:cs typeface="Avenir Heavy" charset="0"/>
          </a:endParaRPr>
        </a:p>
      </dgm:t>
    </dgm:pt>
    <dgm:pt modelId="{6E74552B-F214-4880-855F-EB09318D523A}" type="parTrans" cxnId="{23D0B777-8BEC-4512-A68F-AE3E42893C8A}">
      <dgm:prSet/>
      <dgm:spPr/>
      <dgm:t>
        <a:bodyPr/>
        <a:lstStyle/>
        <a:p>
          <a:endParaRPr lang="en-US"/>
        </a:p>
      </dgm:t>
    </dgm:pt>
    <dgm:pt modelId="{3D65184E-A3A2-4841-9001-9793DFB84802}" type="sibTrans" cxnId="{23D0B777-8BEC-4512-A68F-AE3E42893C8A}">
      <dgm:prSet/>
      <dgm:spPr/>
      <dgm:t>
        <a:bodyPr/>
        <a:lstStyle/>
        <a:p>
          <a:endParaRPr lang="en-US"/>
        </a:p>
      </dgm:t>
    </dgm:pt>
    <dgm:pt modelId="{ADE46256-BE6D-4A3E-A114-4A52FF8A1301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Leakage current is measured through a human body impedance network, also known as a Measuring Device (MD)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FB8A4CAA-EA76-4E28-AB69-1AD8F435178D}" type="parTrans" cxnId="{CA1F2DF0-90E1-4701-A1F0-465DD9B4E188}">
      <dgm:prSet/>
      <dgm:spPr/>
      <dgm:t>
        <a:bodyPr/>
        <a:lstStyle/>
        <a:p>
          <a:endParaRPr lang="en-US"/>
        </a:p>
      </dgm:t>
    </dgm:pt>
    <dgm:pt modelId="{94A87130-50DC-4F51-8C97-C5EB8D7C9FC0}" type="sibTrans" cxnId="{CA1F2DF0-90E1-4701-A1F0-465DD9B4E188}">
      <dgm:prSet/>
      <dgm:spPr/>
      <dgm:t>
        <a:bodyPr/>
        <a:lstStyle/>
        <a:p>
          <a:endParaRPr lang="en-US"/>
        </a:p>
      </dgm:t>
    </dgm:pt>
    <dgm:pt modelId="{61CFF93F-C68E-4D68-A615-EABCC9DB02FA}">
      <dgm:prSet phldrT="[Text]"/>
      <dgm:spPr>
        <a:solidFill>
          <a:srgbClr val="1C2958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rPr>
            <a:t>Body Impedance</a:t>
          </a:r>
          <a:endParaRPr lang="en-US" b="1" i="0" dirty="0">
            <a:solidFill>
              <a:schemeClr val="bg1"/>
            </a:solidFill>
            <a:latin typeface="Avenir Heavy" charset="0"/>
            <a:ea typeface="Avenir Heavy" charset="0"/>
            <a:cs typeface="Avenir Heavy" charset="0"/>
          </a:endParaRPr>
        </a:p>
      </dgm:t>
    </dgm:pt>
    <dgm:pt modelId="{880E7E4B-2867-45D8-B113-BB61E9A35C82}" type="parTrans" cxnId="{C36F5274-0E17-4CC4-955C-22C19F8DDC1D}">
      <dgm:prSet/>
      <dgm:spPr/>
      <dgm:t>
        <a:bodyPr/>
        <a:lstStyle/>
        <a:p>
          <a:endParaRPr lang="en-US"/>
        </a:p>
      </dgm:t>
    </dgm:pt>
    <dgm:pt modelId="{6149B6BD-CFB8-4FCA-91E2-644EB8540143}" type="sibTrans" cxnId="{C36F5274-0E17-4CC4-955C-22C19F8DDC1D}">
      <dgm:prSet/>
      <dgm:spPr/>
      <dgm:t>
        <a:bodyPr/>
        <a:lstStyle/>
        <a:p>
          <a:endParaRPr lang="en-US"/>
        </a:p>
      </dgm:t>
    </dgm:pt>
    <dgm:pt modelId="{3E19B7E0-E0BA-4D35-AD08-FA0B96DB1D82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MD is designed to simulate the impedance of the human body under various conditions. 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3E32EC23-14A0-41CF-ABF7-11C315A99CF9}" type="parTrans" cxnId="{46125684-DC9E-4A72-ABC2-93AE083C28E9}">
      <dgm:prSet/>
      <dgm:spPr/>
      <dgm:t>
        <a:bodyPr/>
        <a:lstStyle/>
        <a:p>
          <a:endParaRPr lang="en-US"/>
        </a:p>
      </dgm:t>
    </dgm:pt>
    <dgm:pt modelId="{3D28D7A1-E390-43D2-B5B3-19728D33519A}" type="sibTrans" cxnId="{46125684-DC9E-4A72-ABC2-93AE083C28E9}">
      <dgm:prSet/>
      <dgm:spPr/>
      <dgm:t>
        <a:bodyPr/>
        <a:lstStyle/>
        <a:p>
          <a:endParaRPr lang="en-US"/>
        </a:p>
      </dgm:t>
    </dgm:pt>
    <dgm:pt modelId="{32939F2B-A5BB-4033-8D63-6606883F71DE}">
      <dgm:prSet phldrT="[Text]"/>
      <dgm:spPr>
        <a:solidFill>
          <a:srgbClr val="1C2958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rPr>
            <a:t>Normal and Single Fault Conditions</a:t>
          </a:r>
          <a:endParaRPr lang="en-US" b="1" i="0" dirty="0">
            <a:solidFill>
              <a:schemeClr val="bg1"/>
            </a:solidFill>
            <a:latin typeface="Avenir Heavy" charset="0"/>
            <a:ea typeface="Avenir Heavy" charset="0"/>
            <a:cs typeface="Avenir Heavy" charset="0"/>
          </a:endParaRPr>
        </a:p>
      </dgm:t>
    </dgm:pt>
    <dgm:pt modelId="{82087E85-B33A-4A62-9ADF-1381DC045538}" type="parTrans" cxnId="{86F19179-4CF1-4AFE-86E6-603B453D9B46}">
      <dgm:prSet/>
      <dgm:spPr/>
      <dgm:t>
        <a:bodyPr/>
        <a:lstStyle/>
        <a:p>
          <a:endParaRPr lang="en-US"/>
        </a:p>
      </dgm:t>
    </dgm:pt>
    <dgm:pt modelId="{BD691387-F9B6-4969-B0D9-21E30B4D1290}" type="sibTrans" cxnId="{86F19179-4CF1-4AFE-86E6-603B453D9B46}">
      <dgm:prSet/>
      <dgm:spPr/>
      <dgm:t>
        <a:bodyPr/>
        <a:lstStyle/>
        <a:p>
          <a:endParaRPr lang="en-US"/>
        </a:p>
      </dgm:t>
    </dgm:pt>
    <dgm:pt modelId="{ED60B20F-9EA8-4767-A4B3-8B82C9C8BC1D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Measurements taken under normal conditions.</a:t>
          </a:r>
          <a:endParaRPr lang="en-US" dirty="0"/>
        </a:p>
      </dgm:t>
    </dgm:pt>
    <dgm:pt modelId="{16FC5CEF-2781-438C-8B0A-2E00833DD984}" type="parTrans" cxnId="{EA790E14-CA26-42BC-A42A-5171F1418CCA}">
      <dgm:prSet/>
      <dgm:spPr/>
      <dgm:t>
        <a:bodyPr/>
        <a:lstStyle/>
        <a:p>
          <a:endParaRPr lang="en-US"/>
        </a:p>
      </dgm:t>
    </dgm:pt>
    <dgm:pt modelId="{0A71E096-A58E-4269-A24B-08C14084C999}" type="sibTrans" cxnId="{EA790E14-CA26-42BC-A42A-5171F1418CCA}">
      <dgm:prSet/>
      <dgm:spPr/>
      <dgm:t>
        <a:bodyPr/>
        <a:lstStyle/>
        <a:p>
          <a:endParaRPr lang="en-US"/>
        </a:p>
      </dgm:t>
    </dgm:pt>
    <dgm:pt modelId="{9A3A7348-9FF6-42F9-99D3-CFF9F77A8B9D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Measurements also taken under single fault conditions to simulate worst case scenarios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CA92B0F4-F780-4E51-94E5-2D2B707DD367}" type="parTrans" cxnId="{A3D3804F-65DD-43DC-BCAB-4B02460DEE3B}">
      <dgm:prSet/>
      <dgm:spPr/>
      <dgm:t>
        <a:bodyPr/>
        <a:lstStyle/>
        <a:p>
          <a:endParaRPr lang="en-US"/>
        </a:p>
      </dgm:t>
    </dgm:pt>
    <dgm:pt modelId="{E2E0C93F-6D6D-4661-9C1E-298D86B15924}" type="sibTrans" cxnId="{A3D3804F-65DD-43DC-BCAB-4B02460DEE3B}">
      <dgm:prSet/>
      <dgm:spPr/>
      <dgm:t>
        <a:bodyPr/>
        <a:lstStyle/>
        <a:p>
          <a:endParaRPr lang="en-US"/>
        </a:p>
      </dgm:t>
    </dgm:pt>
    <dgm:pt modelId="{D0F0F6C6-A077-4B89-8A98-6E2887E23976}" type="pres">
      <dgm:prSet presAssocID="{59429023-3BA0-48E2-8B0C-352E8D904C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2AA3D5-4194-42EF-BE96-6D123F909F5C}" type="pres">
      <dgm:prSet presAssocID="{32939F2B-A5BB-4033-8D63-6606883F71DE}" presName="boxAndChildren" presStyleCnt="0"/>
      <dgm:spPr/>
    </dgm:pt>
    <dgm:pt modelId="{D0E2D57E-5871-4374-91E8-0FAFEE8B0FC2}" type="pres">
      <dgm:prSet presAssocID="{32939F2B-A5BB-4033-8D63-6606883F71DE}" presName="parentTextBox" presStyleLbl="node1" presStyleIdx="0" presStyleCnt="3"/>
      <dgm:spPr/>
      <dgm:t>
        <a:bodyPr/>
        <a:lstStyle/>
        <a:p>
          <a:endParaRPr lang="en-US"/>
        </a:p>
      </dgm:t>
    </dgm:pt>
    <dgm:pt modelId="{F4C721AC-BE42-4BD5-844D-86F3D7FE8B60}" type="pres">
      <dgm:prSet presAssocID="{32939F2B-A5BB-4033-8D63-6606883F71DE}" presName="entireBox" presStyleLbl="node1" presStyleIdx="0" presStyleCnt="3"/>
      <dgm:spPr/>
      <dgm:t>
        <a:bodyPr/>
        <a:lstStyle/>
        <a:p>
          <a:endParaRPr lang="en-US"/>
        </a:p>
      </dgm:t>
    </dgm:pt>
    <dgm:pt modelId="{D71BE0C4-8E9B-4122-9527-C362F5F6AAB8}" type="pres">
      <dgm:prSet presAssocID="{32939F2B-A5BB-4033-8D63-6606883F71DE}" presName="descendantBox" presStyleCnt="0"/>
      <dgm:spPr/>
    </dgm:pt>
    <dgm:pt modelId="{DA1E089B-476B-4FA7-B123-2A10086E12F9}" type="pres">
      <dgm:prSet presAssocID="{ED60B20F-9EA8-4767-A4B3-8B82C9C8BC1D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B069-3128-43FF-B023-431F8779B3B4}" type="pres">
      <dgm:prSet presAssocID="{9A3A7348-9FF6-42F9-99D3-CFF9F77A8B9D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EE8F1-2273-4041-8D43-3B2A5E28B0C8}" type="pres">
      <dgm:prSet presAssocID="{6149B6BD-CFB8-4FCA-91E2-644EB8540143}" presName="sp" presStyleCnt="0"/>
      <dgm:spPr/>
    </dgm:pt>
    <dgm:pt modelId="{0FF89359-6E36-4D5B-8DCB-534B9BA99589}" type="pres">
      <dgm:prSet presAssocID="{61CFF93F-C68E-4D68-A615-EABCC9DB02FA}" presName="arrowAndChildren" presStyleCnt="0"/>
      <dgm:spPr/>
    </dgm:pt>
    <dgm:pt modelId="{F3CD7D8C-3516-4342-BFA6-141504C3808F}" type="pres">
      <dgm:prSet presAssocID="{61CFF93F-C68E-4D68-A615-EABCC9DB02FA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930F0FD5-CBEA-40EE-B6A9-E1D77FCD440E}" type="pres">
      <dgm:prSet presAssocID="{61CFF93F-C68E-4D68-A615-EABCC9DB02FA}" presName="arrow" presStyleLbl="node1" presStyleIdx="1" presStyleCnt="3"/>
      <dgm:spPr/>
      <dgm:t>
        <a:bodyPr/>
        <a:lstStyle/>
        <a:p>
          <a:endParaRPr lang="en-US"/>
        </a:p>
      </dgm:t>
    </dgm:pt>
    <dgm:pt modelId="{B0118CE5-A30F-4175-BF92-F40A15E53857}" type="pres">
      <dgm:prSet presAssocID="{61CFF93F-C68E-4D68-A615-EABCC9DB02FA}" presName="descendantArrow" presStyleCnt="0"/>
      <dgm:spPr/>
    </dgm:pt>
    <dgm:pt modelId="{ECCC8D54-16F5-4822-9980-27C6BB372994}" type="pres">
      <dgm:prSet presAssocID="{3E19B7E0-E0BA-4D35-AD08-FA0B96DB1D82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D8A04-E493-4BA5-BC35-2D5B346FAA92}" type="pres">
      <dgm:prSet presAssocID="{3D65184E-A3A2-4841-9001-9793DFB84802}" presName="sp" presStyleCnt="0"/>
      <dgm:spPr/>
    </dgm:pt>
    <dgm:pt modelId="{9A2BBBDC-DBBC-4C18-B0D4-6EBD5A1C8E4B}" type="pres">
      <dgm:prSet presAssocID="{1035F31F-4228-418B-9F7C-91913D34735E}" presName="arrowAndChildren" presStyleCnt="0"/>
      <dgm:spPr/>
    </dgm:pt>
    <dgm:pt modelId="{82965036-F578-42E1-8D25-60735152B704}" type="pres">
      <dgm:prSet presAssocID="{1035F31F-4228-418B-9F7C-91913D34735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46BF54A-3F4C-476A-AC8F-6E4E3E75F6A7}" type="pres">
      <dgm:prSet presAssocID="{1035F31F-4228-418B-9F7C-91913D34735E}" presName="arrow" presStyleLbl="node1" presStyleIdx="2" presStyleCnt="3"/>
      <dgm:spPr/>
      <dgm:t>
        <a:bodyPr/>
        <a:lstStyle/>
        <a:p>
          <a:endParaRPr lang="en-US"/>
        </a:p>
      </dgm:t>
    </dgm:pt>
    <dgm:pt modelId="{DD2195E6-D317-4B55-B52E-D4B6979E9837}" type="pres">
      <dgm:prSet presAssocID="{1035F31F-4228-418B-9F7C-91913D34735E}" presName="descendantArrow" presStyleCnt="0"/>
      <dgm:spPr/>
    </dgm:pt>
    <dgm:pt modelId="{C0568631-460F-4474-A662-D2BFB154DD16}" type="pres">
      <dgm:prSet presAssocID="{ADE46256-BE6D-4A3E-A114-4A52FF8A1301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D9C43A-484E-4162-A75E-2679B54F8D37}" type="presOf" srcId="{59429023-3BA0-48E2-8B0C-352E8D904C40}" destId="{D0F0F6C6-A077-4B89-8A98-6E2887E23976}" srcOrd="0" destOrd="0" presId="urn:microsoft.com/office/officeart/2005/8/layout/process4"/>
    <dgm:cxn modelId="{7D86A2E7-DE77-49EB-9C65-65A84F03151D}" type="presOf" srcId="{61CFF93F-C68E-4D68-A615-EABCC9DB02FA}" destId="{930F0FD5-CBEA-40EE-B6A9-E1D77FCD440E}" srcOrd="1" destOrd="0" presId="urn:microsoft.com/office/officeart/2005/8/layout/process4"/>
    <dgm:cxn modelId="{23D0B777-8BEC-4512-A68F-AE3E42893C8A}" srcId="{59429023-3BA0-48E2-8B0C-352E8D904C40}" destId="{1035F31F-4228-418B-9F7C-91913D34735E}" srcOrd="0" destOrd="0" parTransId="{6E74552B-F214-4880-855F-EB09318D523A}" sibTransId="{3D65184E-A3A2-4841-9001-9793DFB84802}"/>
    <dgm:cxn modelId="{D3E3838F-7035-4156-B693-E317F7F339D4}" type="presOf" srcId="{61CFF93F-C68E-4D68-A615-EABCC9DB02FA}" destId="{F3CD7D8C-3516-4342-BFA6-141504C3808F}" srcOrd="0" destOrd="0" presId="urn:microsoft.com/office/officeart/2005/8/layout/process4"/>
    <dgm:cxn modelId="{31828AEF-740E-40B9-B96C-097160633F07}" type="presOf" srcId="{32939F2B-A5BB-4033-8D63-6606883F71DE}" destId="{F4C721AC-BE42-4BD5-844D-86F3D7FE8B60}" srcOrd="1" destOrd="0" presId="urn:microsoft.com/office/officeart/2005/8/layout/process4"/>
    <dgm:cxn modelId="{A3D3804F-65DD-43DC-BCAB-4B02460DEE3B}" srcId="{32939F2B-A5BB-4033-8D63-6606883F71DE}" destId="{9A3A7348-9FF6-42F9-99D3-CFF9F77A8B9D}" srcOrd="1" destOrd="0" parTransId="{CA92B0F4-F780-4E51-94E5-2D2B707DD367}" sibTransId="{E2E0C93F-6D6D-4661-9C1E-298D86B15924}"/>
    <dgm:cxn modelId="{F69C9A74-84F1-4220-8446-8A472248320E}" type="presOf" srcId="{9A3A7348-9FF6-42F9-99D3-CFF9F77A8B9D}" destId="{43A2B069-3128-43FF-B023-431F8779B3B4}" srcOrd="0" destOrd="0" presId="urn:microsoft.com/office/officeart/2005/8/layout/process4"/>
    <dgm:cxn modelId="{21B3CA89-C0F1-4342-B0F1-84925FB8AFF4}" type="presOf" srcId="{ADE46256-BE6D-4A3E-A114-4A52FF8A1301}" destId="{C0568631-460F-4474-A662-D2BFB154DD16}" srcOrd="0" destOrd="0" presId="urn:microsoft.com/office/officeart/2005/8/layout/process4"/>
    <dgm:cxn modelId="{22761DD9-9ED2-4664-9C88-50D6D5374281}" type="presOf" srcId="{ED60B20F-9EA8-4767-A4B3-8B82C9C8BC1D}" destId="{DA1E089B-476B-4FA7-B123-2A10086E12F9}" srcOrd="0" destOrd="0" presId="urn:microsoft.com/office/officeart/2005/8/layout/process4"/>
    <dgm:cxn modelId="{0574C97F-8339-4241-B8EE-19163BDFD453}" type="presOf" srcId="{1035F31F-4228-418B-9F7C-91913D34735E}" destId="{846BF54A-3F4C-476A-AC8F-6E4E3E75F6A7}" srcOrd="1" destOrd="0" presId="urn:microsoft.com/office/officeart/2005/8/layout/process4"/>
    <dgm:cxn modelId="{C0CEEC82-6171-425F-B33E-48269969BF49}" type="presOf" srcId="{32939F2B-A5BB-4033-8D63-6606883F71DE}" destId="{D0E2D57E-5871-4374-91E8-0FAFEE8B0FC2}" srcOrd="0" destOrd="0" presId="urn:microsoft.com/office/officeart/2005/8/layout/process4"/>
    <dgm:cxn modelId="{EA790E14-CA26-42BC-A42A-5171F1418CCA}" srcId="{32939F2B-A5BB-4033-8D63-6606883F71DE}" destId="{ED60B20F-9EA8-4767-A4B3-8B82C9C8BC1D}" srcOrd="0" destOrd="0" parTransId="{16FC5CEF-2781-438C-8B0A-2E00833DD984}" sibTransId="{0A71E096-A58E-4269-A24B-08C14084C999}"/>
    <dgm:cxn modelId="{86F19179-4CF1-4AFE-86E6-603B453D9B46}" srcId="{59429023-3BA0-48E2-8B0C-352E8D904C40}" destId="{32939F2B-A5BB-4033-8D63-6606883F71DE}" srcOrd="2" destOrd="0" parTransId="{82087E85-B33A-4A62-9ADF-1381DC045538}" sibTransId="{BD691387-F9B6-4969-B0D9-21E30B4D1290}"/>
    <dgm:cxn modelId="{BACFE4C6-E7EE-41D0-A231-1CE657987E3F}" type="presOf" srcId="{1035F31F-4228-418B-9F7C-91913D34735E}" destId="{82965036-F578-42E1-8D25-60735152B704}" srcOrd="0" destOrd="0" presId="urn:microsoft.com/office/officeart/2005/8/layout/process4"/>
    <dgm:cxn modelId="{46125684-DC9E-4A72-ABC2-93AE083C28E9}" srcId="{61CFF93F-C68E-4D68-A615-EABCC9DB02FA}" destId="{3E19B7E0-E0BA-4D35-AD08-FA0B96DB1D82}" srcOrd="0" destOrd="0" parTransId="{3E32EC23-14A0-41CF-ABF7-11C315A99CF9}" sibTransId="{3D28D7A1-E390-43D2-B5B3-19728D33519A}"/>
    <dgm:cxn modelId="{CA1F2DF0-90E1-4701-A1F0-465DD9B4E188}" srcId="{1035F31F-4228-418B-9F7C-91913D34735E}" destId="{ADE46256-BE6D-4A3E-A114-4A52FF8A1301}" srcOrd="0" destOrd="0" parTransId="{FB8A4CAA-EA76-4E28-AB69-1AD8F435178D}" sibTransId="{94A87130-50DC-4F51-8C97-C5EB8D7C9FC0}"/>
    <dgm:cxn modelId="{FBCEEB3B-2134-4F1E-9977-D892F4483C87}" type="presOf" srcId="{3E19B7E0-E0BA-4D35-AD08-FA0B96DB1D82}" destId="{ECCC8D54-16F5-4822-9980-27C6BB372994}" srcOrd="0" destOrd="0" presId="urn:microsoft.com/office/officeart/2005/8/layout/process4"/>
    <dgm:cxn modelId="{C36F5274-0E17-4CC4-955C-22C19F8DDC1D}" srcId="{59429023-3BA0-48E2-8B0C-352E8D904C40}" destId="{61CFF93F-C68E-4D68-A615-EABCC9DB02FA}" srcOrd="1" destOrd="0" parTransId="{880E7E4B-2867-45D8-B113-BB61E9A35C82}" sibTransId="{6149B6BD-CFB8-4FCA-91E2-644EB8540143}"/>
    <dgm:cxn modelId="{DEAC2B79-35AA-4836-B01C-12DB757C75FF}" type="presParOf" srcId="{D0F0F6C6-A077-4B89-8A98-6E2887E23976}" destId="{812AA3D5-4194-42EF-BE96-6D123F909F5C}" srcOrd="0" destOrd="0" presId="urn:microsoft.com/office/officeart/2005/8/layout/process4"/>
    <dgm:cxn modelId="{B484337B-E38A-4C49-AB8D-6AA0A589E03D}" type="presParOf" srcId="{812AA3D5-4194-42EF-BE96-6D123F909F5C}" destId="{D0E2D57E-5871-4374-91E8-0FAFEE8B0FC2}" srcOrd="0" destOrd="0" presId="urn:microsoft.com/office/officeart/2005/8/layout/process4"/>
    <dgm:cxn modelId="{E52E1305-7A53-41C5-9DA1-7E153219E9BF}" type="presParOf" srcId="{812AA3D5-4194-42EF-BE96-6D123F909F5C}" destId="{F4C721AC-BE42-4BD5-844D-86F3D7FE8B60}" srcOrd="1" destOrd="0" presId="urn:microsoft.com/office/officeart/2005/8/layout/process4"/>
    <dgm:cxn modelId="{AA8225D9-928C-4F38-A6C4-397AD2D898A0}" type="presParOf" srcId="{812AA3D5-4194-42EF-BE96-6D123F909F5C}" destId="{D71BE0C4-8E9B-4122-9527-C362F5F6AAB8}" srcOrd="2" destOrd="0" presId="urn:microsoft.com/office/officeart/2005/8/layout/process4"/>
    <dgm:cxn modelId="{279031A2-7640-4F1A-B1DB-9DC9F6DD3BC0}" type="presParOf" srcId="{D71BE0C4-8E9B-4122-9527-C362F5F6AAB8}" destId="{DA1E089B-476B-4FA7-B123-2A10086E12F9}" srcOrd="0" destOrd="0" presId="urn:microsoft.com/office/officeart/2005/8/layout/process4"/>
    <dgm:cxn modelId="{68B072AF-A645-4CB8-A02A-5B292F4D0BC6}" type="presParOf" srcId="{D71BE0C4-8E9B-4122-9527-C362F5F6AAB8}" destId="{43A2B069-3128-43FF-B023-431F8779B3B4}" srcOrd="1" destOrd="0" presId="urn:microsoft.com/office/officeart/2005/8/layout/process4"/>
    <dgm:cxn modelId="{D649BFAA-D526-4A25-A8B2-E214509DD118}" type="presParOf" srcId="{D0F0F6C6-A077-4B89-8A98-6E2887E23976}" destId="{45CEE8F1-2273-4041-8D43-3B2A5E28B0C8}" srcOrd="1" destOrd="0" presId="urn:microsoft.com/office/officeart/2005/8/layout/process4"/>
    <dgm:cxn modelId="{AD85C3FC-1FC7-4AA2-815F-78C98C69888B}" type="presParOf" srcId="{D0F0F6C6-A077-4B89-8A98-6E2887E23976}" destId="{0FF89359-6E36-4D5B-8DCB-534B9BA99589}" srcOrd="2" destOrd="0" presId="urn:microsoft.com/office/officeart/2005/8/layout/process4"/>
    <dgm:cxn modelId="{1135A3B5-E2FB-4D16-95AB-FF500D4E5453}" type="presParOf" srcId="{0FF89359-6E36-4D5B-8DCB-534B9BA99589}" destId="{F3CD7D8C-3516-4342-BFA6-141504C3808F}" srcOrd="0" destOrd="0" presId="urn:microsoft.com/office/officeart/2005/8/layout/process4"/>
    <dgm:cxn modelId="{C9DE4FC4-C76E-4D00-83C6-DF564D1930FA}" type="presParOf" srcId="{0FF89359-6E36-4D5B-8DCB-534B9BA99589}" destId="{930F0FD5-CBEA-40EE-B6A9-E1D77FCD440E}" srcOrd="1" destOrd="0" presId="urn:microsoft.com/office/officeart/2005/8/layout/process4"/>
    <dgm:cxn modelId="{7BE0AA9A-A898-49EF-B38B-F158EA0FC653}" type="presParOf" srcId="{0FF89359-6E36-4D5B-8DCB-534B9BA99589}" destId="{B0118CE5-A30F-4175-BF92-F40A15E53857}" srcOrd="2" destOrd="0" presId="urn:microsoft.com/office/officeart/2005/8/layout/process4"/>
    <dgm:cxn modelId="{9E8060F6-917E-4F71-8530-9B128784326A}" type="presParOf" srcId="{B0118CE5-A30F-4175-BF92-F40A15E53857}" destId="{ECCC8D54-16F5-4822-9980-27C6BB372994}" srcOrd="0" destOrd="0" presId="urn:microsoft.com/office/officeart/2005/8/layout/process4"/>
    <dgm:cxn modelId="{344136E5-3A4F-4466-B631-318C6E9A3BFE}" type="presParOf" srcId="{D0F0F6C6-A077-4B89-8A98-6E2887E23976}" destId="{EF1D8A04-E493-4BA5-BC35-2D5B346FAA92}" srcOrd="3" destOrd="0" presId="urn:microsoft.com/office/officeart/2005/8/layout/process4"/>
    <dgm:cxn modelId="{EC70B56F-D3D3-4D7B-B3AD-8EC2AA74A0FE}" type="presParOf" srcId="{D0F0F6C6-A077-4B89-8A98-6E2887E23976}" destId="{9A2BBBDC-DBBC-4C18-B0D4-6EBD5A1C8E4B}" srcOrd="4" destOrd="0" presId="urn:microsoft.com/office/officeart/2005/8/layout/process4"/>
    <dgm:cxn modelId="{08739701-AD64-4C08-BA77-A768C93153E3}" type="presParOf" srcId="{9A2BBBDC-DBBC-4C18-B0D4-6EBD5A1C8E4B}" destId="{82965036-F578-42E1-8D25-60735152B704}" srcOrd="0" destOrd="0" presId="urn:microsoft.com/office/officeart/2005/8/layout/process4"/>
    <dgm:cxn modelId="{6F46275B-D253-44B1-9937-E97BBFC643A6}" type="presParOf" srcId="{9A2BBBDC-DBBC-4C18-B0D4-6EBD5A1C8E4B}" destId="{846BF54A-3F4C-476A-AC8F-6E4E3E75F6A7}" srcOrd="1" destOrd="0" presId="urn:microsoft.com/office/officeart/2005/8/layout/process4"/>
    <dgm:cxn modelId="{EBAA7567-3949-491B-A5C3-659F4406D8BA}" type="presParOf" srcId="{9A2BBBDC-DBBC-4C18-B0D4-6EBD5A1C8E4B}" destId="{DD2195E6-D317-4B55-B52E-D4B6979E9837}" srcOrd="2" destOrd="0" presId="urn:microsoft.com/office/officeart/2005/8/layout/process4"/>
    <dgm:cxn modelId="{44B66A85-F017-4809-AD95-5DF27E0E49B1}" type="presParOf" srcId="{DD2195E6-D317-4B55-B52E-D4B6979E9837}" destId="{C0568631-460F-4474-A662-D2BFB154D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37A788-947D-4741-8926-24C4FD71867D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BDDC93-7A78-48CE-82C9-FC845CE463FD}">
      <dgm:prSet phldrT="[Text]" custT="1"/>
      <dgm:spPr>
        <a:solidFill>
          <a:srgbClr val="1C2958">
            <a:alpha val="7800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Medical Devices</a:t>
          </a:r>
          <a:endParaRPr lang="en-US" sz="20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74FFC73C-103A-47C9-AEB4-0B7A9E93DC61}" type="parTrans" cxnId="{057D789D-5BAC-4F4D-8C2F-4AC4170148B0}">
      <dgm:prSet/>
      <dgm:spPr/>
      <dgm:t>
        <a:bodyPr/>
        <a:lstStyle/>
        <a:p>
          <a:endParaRPr lang="en-US"/>
        </a:p>
      </dgm:t>
    </dgm:pt>
    <dgm:pt modelId="{436F2A55-D59A-43D1-894B-F2D7C5A86A70}" type="sibTrans" cxnId="{057D789D-5BAC-4F4D-8C2F-4AC4170148B0}">
      <dgm:prSet/>
      <dgm:spPr/>
      <dgm:t>
        <a:bodyPr/>
        <a:lstStyle/>
        <a:p>
          <a:endParaRPr lang="en-US"/>
        </a:p>
      </dgm:t>
    </dgm:pt>
    <dgm:pt modelId="{5353082D-454D-4CBE-AAE1-03AB6A950DC8}">
      <dgm:prSet phldrT="[Text]" custT="1"/>
      <dgm:spPr>
        <a:solidFill>
          <a:srgbClr val="1C2958">
            <a:alpha val="7800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IT Equipment</a:t>
          </a:r>
          <a:endParaRPr lang="en-US" sz="20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95BFA2B5-E1A8-41F8-B762-14C7EA282BC2}" type="parTrans" cxnId="{A2762447-E779-48F7-B3BA-DF7F59A844E9}">
      <dgm:prSet/>
      <dgm:spPr/>
      <dgm:t>
        <a:bodyPr/>
        <a:lstStyle/>
        <a:p>
          <a:endParaRPr lang="en-US"/>
        </a:p>
      </dgm:t>
    </dgm:pt>
    <dgm:pt modelId="{98327A0B-8A4C-44E6-802D-FE3B27465547}" type="sibTrans" cxnId="{A2762447-E779-48F7-B3BA-DF7F59A844E9}">
      <dgm:prSet/>
      <dgm:spPr/>
      <dgm:t>
        <a:bodyPr/>
        <a:lstStyle/>
        <a:p>
          <a:endParaRPr lang="en-US"/>
        </a:p>
      </dgm:t>
    </dgm:pt>
    <dgm:pt modelId="{8C8EC863-FE77-42E3-80CD-CFB9733955CB}">
      <dgm:prSet phldrT="[Text]" custT="1"/>
      <dgm:spPr>
        <a:solidFill>
          <a:srgbClr val="1C2958">
            <a:alpha val="7800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Electric Spas</a:t>
          </a:r>
          <a:endParaRPr lang="en-US" sz="20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D6A6C45D-0CE3-4E84-97E2-89F0389B734A}" type="parTrans" cxnId="{F6CDD360-F9E5-455C-82E9-B61E501F62E9}">
      <dgm:prSet/>
      <dgm:spPr/>
      <dgm:t>
        <a:bodyPr/>
        <a:lstStyle/>
        <a:p>
          <a:endParaRPr lang="en-US"/>
        </a:p>
      </dgm:t>
    </dgm:pt>
    <dgm:pt modelId="{6CCA9C70-183B-43FB-BC6B-3AB9B7C86CCE}" type="sibTrans" cxnId="{F6CDD360-F9E5-455C-82E9-B61E501F62E9}">
      <dgm:prSet/>
      <dgm:spPr/>
      <dgm:t>
        <a:bodyPr/>
        <a:lstStyle/>
        <a:p>
          <a:endParaRPr lang="en-US"/>
        </a:p>
      </dgm:t>
    </dgm:pt>
    <dgm:pt modelId="{9B6353D7-6F80-43AF-9B59-8533EBC3DDEF}" type="pres">
      <dgm:prSet presAssocID="{3737A788-947D-4741-8926-24C4FD71867D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76545D1-5289-44F0-A28B-4E43E42CB83B}" type="pres">
      <dgm:prSet presAssocID="{81BDDC93-7A78-48CE-82C9-FC845CE463FD}" presName="composite" presStyleCnt="0"/>
      <dgm:spPr/>
    </dgm:pt>
    <dgm:pt modelId="{1A2BAB6F-3757-4DEA-8267-F6C86EC0C2E0}" type="pres">
      <dgm:prSet presAssocID="{81BDDC93-7A78-48CE-82C9-FC845CE463FD}" presName="Image" presStyleLbl="bgShp" presStyleIdx="0" presStyleCnt="3" custScaleX="141677" custScaleY="1153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AC5C2A-2E85-4D54-9201-283C7E4CB6EC}" type="pres">
      <dgm:prSet presAssocID="{81BDDC93-7A78-48CE-82C9-FC845CE463FD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36EEF-2FA4-44A1-A478-6B9723582309}" type="pres">
      <dgm:prSet presAssocID="{436F2A55-D59A-43D1-894B-F2D7C5A86A70}" presName="sibTrans" presStyleCnt="0"/>
      <dgm:spPr/>
    </dgm:pt>
    <dgm:pt modelId="{85CC606C-AB49-4CE1-AB31-12C2BFE09FFF}" type="pres">
      <dgm:prSet presAssocID="{5353082D-454D-4CBE-AAE1-03AB6A950DC8}" presName="composite" presStyleCnt="0"/>
      <dgm:spPr/>
    </dgm:pt>
    <dgm:pt modelId="{D6353F62-BD37-41AC-8A3A-34E7277A0A8C}" type="pres">
      <dgm:prSet presAssocID="{5353082D-454D-4CBE-AAE1-03AB6A950DC8}" presName="Image" presStyleLbl="bgShp" presStyleIdx="1" presStyleCnt="3" custScaleX="148653" custScaleY="11870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AAF90BD-71AF-43BD-93EC-2360D3329F74}" type="pres">
      <dgm:prSet presAssocID="{5353082D-454D-4CBE-AAE1-03AB6A950DC8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1ECBF-83EC-454C-B40B-E2A487C63529}" type="pres">
      <dgm:prSet presAssocID="{98327A0B-8A4C-44E6-802D-FE3B27465547}" presName="sibTrans" presStyleCnt="0"/>
      <dgm:spPr/>
    </dgm:pt>
    <dgm:pt modelId="{A211C6DC-8956-4803-8BE1-297BD3E76AEF}" type="pres">
      <dgm:prSet presAssocID="{8C8EC863-FE77-42E3-80CD-CFB9733955CB}" presName="composite" presStyleCnt="0"/>
      <dgm:spPr/>
    </dgm:pt>
    <dgm:pt modelId="{8CA61B3E-7B8E-4A63-9116-66111285D79B}" type="pres">
      <dgm:prSet presAssocID="{8C8EC863-FE77-42E3-80CD-CFB9733955CB}" presName="Image" presStyleLbl="bgShp" presStyleIdx="2" presStyleCnt="3" custScaleX="161158" custScaleY="11595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AAB7BE0-A353-4331-BEAD-311F32C94FB6}" type="pres">
      <dgm:prSet presAssocID="{8C8EC863-FE77-42E3-80CD-CFB9733955CB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33E647-9BD5-4543-AC63-9021D0998AC8}" type="presOf" srcId="{5353082D-454D-4CBE-AAE1-03AB6A950DC8}" destId="{6AAF90BD-71AF-43BD-93EC-2360D3329F74}" srcOrd="0" destOrd="0" presId="urn:microsoft.com/office/officeart/2008/layout/BendingPictureCaption"/>
    <dgm:cxn modelId="{F6CDD360-F9E5-455C-82E9-B61E501F62E9}" srcId="{3737A788-947D-4741-8926-24C4FD71867D}" destId="{8C8EC863-FE77-42E3-80CD-CFB9733955CB}" srcOrd="2" destOrd="0" parTransId="{D6A6C45D-0CE3-4E84-97E2-89F0389B734A}" sibTransId="{6CCA9C70-183B-43FB-BC6B-3AB9B7C86CCE}"/>
    <dgm:cxn modelId="{A598C669-A1AA-4B0F-9D98-B0997341265B}" type="presOf" srcId="{3737A788-947D-4741-8926-24C4FD71867D}" destId="{9B6353D7-6F80-43AF-9B59-8533EBC3DDEF}" srcOrd="0" destOrd="0" presId="urn:microsoft.com/office/officeart/2008/layout/BendingPictureCaption"/>
    <dgm:cxn modelId="{A2762447-E779-48F7-B3BA-DF7F59A844E9}" srcId="{3737A788-947D-4741-8926-24C4FD71867D}" destId="{5353082D-454D-4CBE-AAE1-03AB6A950DC8}" srcOrd="1" destOrd="0" parTransId="{95BFA2B5-E1A8-41F8-B762-14C7EA282BC2}" sibTransId="{98327A0B-8A4C-44E6-802D-FE3B27465547}"/>
    <dgm:cxn modelId="{A9443A0F-E97F-4D3D-9D39-D5111DA66161}" type="presOf" srcId="{8C8EC863-FE77-42E3-80CD-CFB9733955CB}" destId="{1AAB7BE0-A353-4331-BEAD-311F32C94FB6}" srcOrd="0" destOrd="0" presId="urn:microsoft.com/office/officeart/2008/layout/BendingPictureCaption"/>
    <dgm:cxn modelId="{057D789D-5BAC-4F4D-8C2F-4AC4170148B0}" srcId="{3737A788-947D-4741-8926-24C4FD71867D}" destId="{81BDDC93-7A78-48CE-82C9-FC845CE463FD}" srcOrd="0" destOrd="0" parTransId="{74FFC73C-103A-47C9-AEB4-0B7A9E93DC61}" sibTransId="{436F2A55-D59A-43D1-894B-F2D7C5A86A70}"/>
    <dgm:cxn modelId="{15FFF384-4A4E-4FF4-AA8B-40D0F4B9519F}" type="presOf" srcId="{81BDDC93-7A78-48CE-82C9-FC845CE463FD}" destId="{4BAC5C2A-2E85-4D54-9201-283C7E4CB6EC}" srcOrd="0" destOrd="0" presId="urn:microsoft.com/office/officeart/2008/layout/BendingPictureCaption"/>
    <dgm:cxn modelId="{1C0159C3-C708-4873-A801-AD8E3439F02E}" type="presParOf" srcId="{9B6353D7-6F80-43AF-9B59-8533EBC3DDEF}" destId="{776545D1-5289-44F0-A28B-4E43E42CB83B}" srcOrd="0" destOrd="0" presId="urn:microsoft.com/office/officeart/2008/layout/BendingPictureCaption"/>
    <dgm:cxn modelId="{88A1A1EC-823C-47A7-89E7-287E9146644B}" type="presParOf" srcId="{776545D1-5289-44F0-A28B-4E43E42CB83B}" destId="{1A2BAB6F-3757-4DEA-8267-F6C86EC0C2E0}" srcOrd="0" destOrd="0" presId="urn:microsoft.com/office/officeart/2008/layout/BendingPictureCaption"/>
    <dgm:cxn modelId="{6690BCBB-1718-423E-9B1F-4F4B6C0A2BBD}" type="presParOf" srcId="{776545D1-5289-44F0-A28B-4E43E42CB83B}" destId="{4BAC5C2A-2E85-4D54-9201-283C7E4CB6EC}" srcOrd="1" destOrd="0" presId="urn:microsoft.com/office/officeart/2008/layout/BendingPictureCaption"/>
    <dgm:cxn modelId="{E81A472E-EE97-420C-97DB-4418D1F6D3A4}" type="presParOf" srcId="{9B6353D7-6F80-43AF-9B59-8533EBC3DDEF}" destId="{CC936EEF-2FA4-44A1-A478-6B9723582309}" srcOrd="1" destOrd="0" presId="urn:microsoft.com/office/officeart/2008/layout/BendingPictureCaption"/>
    <dgm:cxn modelId="{8B87ABB6-4459-45D8-8799-0D612180AE12}" type="presParOf" srcId="{9B6353D7-6F80-43AF-9B59-8533EBC3DDEF}" destId="{85CC606C-AB49-4CE1-AB31-12C2BFE09FFF}" srcOrd="2" destOrd="0" presId="urn:microsoft.com/office/officeart/2008/layout/BendingPictureCaption"/>
    <dgm:cxn modelId="{6BB36A6A-B890-4F5A-B9AE-7D85D153D569}" type="presParOf" srcId="{85CC606C-AB49-4CE1-AB31-12C2BFE09FFF}" destId="{D6353F62-BD37-41AC-8A3A-34E7277A0A8C}" srcOrd="0" destOrd="0" presId="urn:microsoft.com/office/officeart/2008/layout/BendingPictureCaption"/>
    <dgm:cxn modelId="{B5329A2C-75D5-4222-AB05-9EF84A932451}" type="presParOf" srcId="{85CC606C-AB49-4CE1-AB31-12C2BFE09FFF}" destId="{6AAF90BD-71AF-43BD-93EC-2360D3329F74}" srcOrd="1" destOrd="0" presId="urn:microsoft.com/office/officeart/2008/layout/BendingPictureCaption"/>
    <dgm:cxn modelId="{F735DEE3-3385-4D43-BE00-7CB40F5835EC}" type="presParOf" srcId="{9B6353D7-6F80-43AF-9B59-8533EBC3DDEF}" destId="{24E1ECBF-83EC-454C-B40B-E2A487C63529}" srcOrd="3" destOrd="0" presId="urn:microsoft.com/office/officeart/2008/layout/BendingPictureCaption"/>
    <dgm:cxn modelId="{7C35B508-AFBC-4F3A-B3FB-948C86C51B0A}" type="presParOf" srcId="{9B6353D7-6F80-43AF-9B59-8533EBC3DDEF}" destId="{A211C6DC-8956-4803-8BE1-297BD3E76AEF}" srcOrd="4" destOrd="0" presId="urn:microsoft.com/office/officeart/2008/layout/BendingPictureCaption"/>
    <dgm:cxn modelId="{5BD45D8F-9D28-4267-A962-0ECDC1344D1C}" type="presParOf" srcId="{A211C6DC-8956-4803-8BE1-297BD3E76AEF}" destId="{8CA61B3E-7B8E-4A63-9116-66111285D79B}" srcOrd="0" destOrd="0" presId="urn:microsoft.com/office/officeart/2008/layout/BendingPictureCaption"/>
    <dgm:cxn modelId="{FFB64051-5A38-4D6E-928B-E6F9BBA21F3C}" type="presParOf" srcId="{A211C6DC-8956-4803-8BE1-297BD3E76AEF}" destId="{1AAB7BE0-A353-4331-BEAD-311F32C94FB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8E5835-40FD-4CDB-88FD-E76D06970EC5}" type="doc">
      <dgm:prSet loTypeId="urn:microsoft.com/office/officeart/2005/8/layout/pictureOrgChart+Icon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A7D181-C6E2-4EF4-99EC-6F0C3CD3E81F}">
      <dgm:prSet phldrT="[Text]" custT="1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Leakage current</a:t>
          </a:r>
          <a:endParaRPr lang="en-US" sz="16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F10300A1-8BF6-4248-892A-10910780D8DF}" type="parTrans" cxnId="{312A8755-EAEB-4658-AE51-C6CE5B4A9B01}">
      <dgm:prSet/>
      <dgm:spPr/>
      <dgm:t>
        <a:bodyPr/>
        <a:lstStyle/>
        <a:p>
          <a:endParaRPr lang="en-US"/>
        </a:p>
      </dgm:t>
    </dgm:pt>
    <dgm:pt modelId="{5036A4E2-BFA4-4733-9895-21B648E15CBE}" type="sibTrans" cxnId="{312A8755-EAEB-4658-AE51-C6CE5B4A9B01}">
      <dgm:prSet/>
      <dgm:spPr/>
      <dgm:t>
        <a:bodyPr/>
        <a:lstStyle/>
        <a:p>
          <a:endParaRPr lang="en-US"/>
        </a:p>
      </dgm:t>
    </dgm:pt>
    <dgm:pt modelId="{66A84E38-1B56-4CEE-8DB1-DE84B515B03C}" type="asst">
      <dgm:prSet phldrT="[Text]" custT="1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      Mains Voltage on Applied Part</a:t>
          </a:r>
          <a:br>
            <a: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</a:br>
          <a:r>
            <a:rPr lang="en-US" sz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Figure 16</a:t>
          </a:r>
          <a:endParaRPr lang="en-US" sz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211CD46A-F1DB-4B7B-8553-F8807510AB83}" type="parTrans" cxnId="{EFF9AF2C-61A4-407E-BAC2-C8F228AEC916}">
      <dgm:prSet/>
      <dgm:spPr>
        <a:ln>
          <a:solidFill>
            <a:srgbClr val="1C2958"/>
          </a:solidFill>
        </a:ln>
      </dgm:spPr>
      <dgm:t>
        <a:bodyPr/>
        <a:lstStyle/>
        <a:p>
          <a:endParaRPr lang="en-US"/>
        </a:p>
      </dgm:t>
    </dgm:pt>
    <dgm:pt modelId="{2A49CA40-40CF-411C-92AA-43815CF9DFFD}" type="sibTrans" cxnId="{EFF9AF2C-61A4-407E-BAC2-C8F228AEC916}">
      <dgm:prSet/>
      <dgm:spPr/>
      <dgm:t>
        <a:bodyPr/>
        <a:lstStyle/>
        <a:p>
          <a:endParaRPr lang="en-US"/>
        </a:p>
      </dgm:t>
    </dgm:pt>
    <dgm:pt modelId="{34A9902C-F434-4AFB-98CF-434A0FC9B717}">
      <dgm:prSet phldrT="[Text]" custT="1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External voltage </a:t>
          </a:r>
          <a:br>
            <a: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</a:br>
          <a:r>
            <a: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on SIO</a:t>
          </a:r>
          <a:br>
            <a: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</a:br>
          <a:r>
            <a:rPr lang="en-US" sz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Figure 17</a:t>
          </a:r>
          <a:endParaRPr lang="en-US" sz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4D80865C-1EC9-40C0-8891-85713D598FE9}" type="parTrans" cxnId="{2154B7F5-CAE4-4BBD-8DBB-99857219422A}">
      <dgm:prSet/>
      <dgm:spPr>
        <a:ln>
          <a:solidFill>
            <a:srgbClr val="1C2958"/>
          </a:solidFill>
        </a:ln>
      </dgm:spPr>
      <dgm:t>
        <a:bodyPr/>
        <a:lstStyle/>
        <a:p>
          <a:endParaRPr lang="en-US"/>
        </a:p>
      </dgm:t>
    </dgm:pt>
    <dgm:pt modelId="{D9FF3028-096F-4623-8B09-04B81654AE4F}" type="sibTrans" cxnId="{2154B7F5-CAE4-4BBD-8DBB-99857219422A}">
      <dgm:prSet/>
      <dgm:spPr/>
      <dgm:t>
        <a:bodyPr/>
        <a:lstStyle/>
        <a:p>
          <a:endParaRPr lang="en-US"/>
        </a:p>
      </dgm:t>
    </dgm:pt>
    <dgm:pt modelId="{9F6BB394-909B-4019-A35E-8897F1F6091D}">
      <dgm:prSet phldrT="[Text]" custT="1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External voltage on metal accessible part that is not PE</a:t>
          </a:r>
          <a:br>
            <a: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</a:br>
          <a:r>
            <a:rPr lang="en-US" sz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Figure 18</a:t>
          </a:r>
          <a:endParaRPr lang="en-US" sz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15C13266-08FA-4620-9AC8-5AD1EA631529}" type="parTrans" cxnId="{A31BB019-099C-48DF-8C05-F4A1BECDB014}">
      <dgm:prSet/>
      <dgm:spPr>
        <a:ln>
          <a:solidFill>
            <a:srgbClr val="1C2958"/>
          </a:solidFill>
        </a:ln>
      </dgm:spPr>
      <dgm:t>
        <a:bodyPr/>
        <a:lstStyle/>
        <a:p>
          <a:endParaRPr lang="en-US"/>
        </a:p>
      </dgm:t>
    </dgm:pt>
    <dgm:pt modelId="{4EA6FD3C-A555-47D2-B93C-13E2B66DBE09}" type="sibTrans" cxnId="{A31BB019-099C-48DF-8C05-F4A1BECDB014}">
      <dgm:prSet/>
      <dgm:spPr/>
      <dgm:t>
        <a:bodyPr/>
        <a:lstStyle/>
        <a:p>
          <a:endParaRPr lang="en-US"/>
        </a:p>
      </dgm:t>
    </dgm:pt>
    <dgm:pt modelId="{BD8AAF74-840C-44C1-A507-C413F56BD198}" type="pres">
      <dgm:prSet presAssocID="{BA8E5835-40FD-4CDB-88FD-E76D06970E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6D01065-513F-478A-826B-C1B492394D22}" type="pres">
      <dgm:prSet presAssocID="{18A7D181-C6E2-4EF4-99EC-6F0C3CD3E81F}" presName="hierRoot1" presStyleCnt="0">
        <dgm:presLayoutVars>
          <dgm:hierBranch val="init"/>
        </dgm:presLayoutVars>
      </dgm:prSet>
      <dgm:spPr/>
    </dgm:pt>
    <dgm:pt modelId="{109DE30D-0739-4DBD-BE41-8686C7BC6D62}" type="pres">
      <dgm:prSet presAssocID="{18A7D181-C6E2-4EF4-99EC-6F0C3CD3E81F}" presName="rootComposite1" presStyleCnt="0"/>
      <dgm:spPr/>
    </dgm:pt>
    <dgm:pt modelId="{6C2C6694-086F-4A21-B240-A209038DF0DE}" type="pres">
      <dgm:prSet presAssocID="{18A7D181-C6E2-4EF4-99EC-6F0C3CD3E81F}" presName="rootText1" presStyleLbl="node0" presStyleIdx="0" presStyleCnt="1" custScaleX="223871" custScaleY="1388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AAF72E-3C58-4896-AE45-2B69F9A8C92A}" type="pres">
      <dgm:prSet presAssocID="{18A7D181-C6E2-4EF4-99EC-6F0C3CD3E81F}" presName="rootPict1" presStyleLbl="alignImgPlace1" presStyleIdx="0" presStyleCnt="4" custScaleX="270702" custScaleY="129612" custLinFactX="-24394" custLinFactNeighborX="-100000" custLinFactNeighborY="23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3A760A-B271-4967-870B-8AE05E4F2972}" type="pres">
      <dgm:prSet presAssocID="{18A7D181-C6E2-4EF4-99EC-6F0C3CD3E81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568D032-2E73-446B-A977-890DAE688863}" type="pres">
      <dgm:prSet presAssocID="{18A7D181-C6E2-4EF4-99EC-6F0C3CD3E81F}" presName="hierChild2" presStyleCnt="0"/>
      <dgm:spPr/>
    </dgm:pt>
    <dgm:pt modelId="{7A2AD1B4-FE31-437A-A616-BADE5E7CBBD7}" type="pres">
      <dgm:prSet presAssocID="{4D80865C-1EC9-40C0-8891-85713D598FE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4B8326E-0AB7-437C-B6E9-75367D80DBF6}" type="pres">
      <dgm:prSet presAssocID="{34A9902C-F434-4AFB-98CF-434A0FC9B717}" presName="hierRoot2" presStyleCnt="0">
        <dgm:presLayoutVars>
          <dgm:hierBranch val="init"/>
        </dgm:presLayoutVars>
      </dgm:prSet>
      <dgm:spPr/>
    </dgm:pt>
    <dgm:pt modelId="{F36ADF76-E19E-4FE9-BF75-BF4F89AB9D4C}" type="pres">
      <dgm:prSet presAssocID="{34A9902C-F434-4AFB-98CF-434A0FC9B717}" presName="rootComposite" presStyleCnt="0"/>
      <dgm:spPr/>
    </dgm:pt>
    <dgm:pt modelId="{D8ABB94D-3986-4086-BF57-2817B144249A}" type="pres">
      <dgm:prSet presAssocID="{34A9902C-F434-4AFB-98CF-434A0FC9B717}" presName="rootText" presStyleLbl="node2" presStyleIdx="0" presStyleCnt="2" custScaleX="1276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364903-6F8F-4FF9-8039-05817336E5B1}" type="pres">
      <dgm:prSet presAssocID="{34A9902C-F434-4AFB-98CF-434A0FC9B717}" presName="rootPict" presStyleLbl="alignImgPlace1" presStyleIdx="1" presStyleCnt="4" custLinFactNeighborX="-49645" custLinFactNeighborY="57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D688ABE-7707-4674-9905-AA670E2EC890}" type="pres">
      <dgm:prSet presAssocID="{34A9902C-F434-4AFB-98CF-434A0FC9B717}" presName="rootConnector" presStyleLbl="node2" presStyleIdx="0" presStyleCnt="2"/>
      <dgm:spPr/>
      <dgm:t>
        <a:bodyPr/>
        <a:lstStyle/>
        <a:p>
          <a:endParaRPr lang="en-US"/>
        </a:p>
      </dgm:t>
    </dgm:pt>
    <dgm:pt modelId="{50C170CF-BB35-4DCA-987A-9510DA4FA935}" type="pres">
      <dgm:prSet presAssocID="{34A9902C-F434-4AFB-98CF-434A0FC9B717}" presName="hierChild4" presStyleCnt="0"/>
      <dgm:spPr/>
    </dgm:pt>
    <dgm:pt modelId="{AFD2152A-4D31-441D-8A03-1ABFE0E40D1D}" type="pres">
      <dgm:prSet presAssocID="{34A9902C-F434-4AFB-98CF-434A0FC9B717}" presName="hierChild5" presStyleCnt="0"/>
      <dgm:spPr/>
    </dgm:pt>
    <dgm:pt modelId="{4245B82A-B206-4B67-8DFB-99361DB60116}" type="pres">
      <dgm:prSet presAssocID="{15C13266-08FA-4620-9AC8-5AD1EA631529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8AFE036-1FD9-4137-9F6E-317F12087DC1}" type="pres">
      <dgm:prSet presAssocID="{9F6BB394-909B-4019-A35E-8897F1F6091D}" presName="hierRoot2" presStyleCnt="0">
        <dgm:presLayoutVars>
          <dgm:hierBranch val="init"/>
        </dgm:presLayoutVars>
      </dgm:prSet>
      <dgm:spPr/>
    </dgm:pt>
    <dgm:pt modelId="{4E869FB5-F7D2-4939-835D-FE2FA2E67D80}" type="pres">
      <dgm:prSet presAssocID="{9F6BB394-909B-4019-A35E-8897F1F6091D}" presName="rootComposite" presStyleCnt="0"/>
      <dgm:spPr/>
    </dgm:pt>
    <dgm:pt modelId="{11C33A68-994A-4BE6-A479-5F945497D751}" type="pres">
      <dgm:prSet presAssocID="{9F6BB394-909B-4019-A35E-8897F1F6091D}" presName="rootText" presStyleLbl="node2" presStyleIdx="1" presStyleCnt="2" custScaleX="133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CE6D3-EC7F-4D33-B991-F62CDAEE263D}" type="pres">
      <dgm:prSet presAssocID="{9F6BB394-909B-4019-A35E-8897F1F6091D}" presName="rootPict" presStyleLbl="alignImgPlace1" presStyleIdx="2" presStyleCnt="4" custLinFactNeighborX="-63058" custLinFactNeighborY="57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43A5A12-9F13-427C-96B2-01D9CA59CB3C}" type="pres">
      <dgm:prSet presAssocID="{9F6BB394-909B-4019-A35E-8897F1F6091D}" presName="rootConnector" presStyleLbl="node2" presStyleIdx="1" presStyleCnt="2"/>
      <dgm:spPr/>
      <dgm:t>
        <a:bodyPr/>
        <a:lstStyle/>
        <a:p>
          <a:endParaRPr lang="en-US"/>
        </a:p>
      </dgm:t>
    </dgm:pt>
    <dgm:pt modelId="{4907EA70-AEF6-4AAB-9A96-B592D0B5D439}" type="pres">
      <dgm:prSet presAssocID="{9F6BB394-909B-4019-A35E-8897F1F6091D}" presName="hierChild4" presStyleCnt="0"/>
      <dgm:spPr/>
    </dgm:pt>
    <dgm:pt modelId="{436161EC-9788-4711-9F4F-06017F0B6DA9}" type="pres">
      <dgm:prSet presAssocID="{9F6BB394-909B-4019-A35E-8897F1F6091D}" presName="hierChild5" presStyleCnt="0"/>
      <dgm:spPr/>
    </dgm:pt>
    <dgm:pt modelId="{12243BEE-183E-4E98-BD00-97B3B2AD04CC}" type="pres">
      <dgm:prSet presAssocID="{18A7D181-C6E2-4EF4-99EC-6F0C3CD3E81F}" presName="hierChild3" presStyleCnt="0"/>
      <dgm:spPr/>
    </dgm:pt>
    <dgm:pt modelId="{7494BE40-796D-4BF3-BCEF-9E2723B19781}" type="pres">
      <dgm:prSet presAssocID="{211CD46A-F1DB-4B7B-8553-F8807510AB83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9EC9D9AD-E8CA-40C9-95E8-F4A9379502D2}" type="pres">
      <dgm:prSet presAssocID="{66A84E38-1B56-4CEE-8DB1-DE84B515B03C}" presName="hierRoot3" presStyleCnt="0">
        <dgm:presLayoutVars>
          <dgm:hierBranch val="init"/>
        </dgm:presLayoutVars>
      </dgm:prSet>
      <dgm:spPr/>
    </dgm:pt>
    <dgm:pt modelId="{8508895E-4568-45CA-AA5D-9EE7E5228C39}" type="pres">
      <dgm:prSet presAssocID="{66A84E38-1B56-4CEE-8DB1-DE84B515B03C}" presName="rootComposite3" presStyleCnt="0"/>
      <dgm:spPr/>
    </dgm:pt>
    <dgm:pt modelId="{A3F6DBB1-9D51-401B-B578-1DB614EB97B9}" type="pres">
      <dgm:prSet presAssocID="{66A84E38-1B56-4CEE-8DB1-DE84B515B03C}" presName="rootText3" presStyleLbl="asst1" presStyleIdx="0" presStyleCnt="1" custScaleX="154511" custScaleY="128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147AA3-E040-47A2-A0A3-CFE915770271}" type="pres">
      <dgm:prSet presAssocID="{66A84E38-1B56-4CEE-8DB1-DE84B515B03C}" presName="rootPict3" presStyleLbl="alignImgPlace1" presStyleIdx="3" presStyleCnt="4" custScaleX="138916" custScaleY="144797" custLinFactNeighborX="-81366" custLinFactNeighborY="147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7952221-40A4-4C54-A491-95C867B6FCD4}" type="pres">
      <dgm:prSet presAssocID="{66A84E38-1B56-4CEE-8DB1-DE84B515B03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E055D8E-CB3C-4606-91EE-D13F67C37450}" type="pres">
      <dgm:prSet presAssocID="{66A84E38-1B56-4CEE-8DB1-DE84B515B03C}" presName="hierChild6" presStyleCnt="0"/>
      <dgm:spPr/>
    </dgm:pt>
    <dgm:pt modelId="{4F85003B-C4B9-4DCE-BC0F-263E4BE4D6DD}" type="pres">
      <dgm:prSet presAssocID="{66A84E38-1B56-4CEE-8DB1-DE84B515B03C}" presName="hierChild7" presStyleCnt="0"/>
      <dgm:spPr/>
    </dgm:pt>
  </dgm:ptLst>
  <dgm:cxnLst>
    <dgm:cxn modelId="{8AC317DD-7D6D-4878-87C1-B0EBF21A8E85}" type="presOf" srcId="{18A7D181-C6E2-4EF4-99EC-6F0C3CD3E81F}" destId="{0E3A760A-B271-4967-870B-8AE05E4F2972}" srcOrd="1" destOrd="0" presId="urn:microsoft.com/office/officeart/2005/8/layout/pictureOrgChart+Icon"/>
    <dgm:cxn modelId="{90E4C9D7-501C-4C3F-9527-783DA966478A}" type="presOf" srcId="{66A84E38-1B56-4CEE-8DB1-DE84B515B03C}" destId="{57952221-40A4-4C54-A491-95C867B6FCD4}" srcOrd="1" destOrd="0" presId="urn:microsoft.com/office/officeart/2005/8/layout/pictureOrgChart+Icon"/>
    <dgm:cxn modelId="{0A627DE2-2152-4B88-968C-BBD1D563CE31}" type="presOf" srcId="{66A84E38-1B56-4CEE-8DB1-DE84B515B03C}" destId="{A3F6DBB1-9D51-401B-B578-1DB614EB97B9}" srcOrd="0" destOrd="0" presId="urn:microsoft.com/office/officeart/2005/8/layout/pictureOrgChart+Icon"/>
    <dgm:cxn modelId="{A31BB019-099C-48DF-8C05-F4A1BECDB014}" srcId="{18A7D181-C6E2-4EF4-99EC-6F0C3CD3E81F}" destId="{9F6BB394-909B-4019-A35E-8897F1F6091D}" srcOrd="2" destOrd="0" parTransId="{15C13266-08FA-4620-9AC8-5AD1EA631529}" sibTransId="{4EA6FD3C-A555-47D2-B93C-13E2B66DBE09}"/>
    <dgm:cxn modelId="{400C9DA9-FFF0-4CF6-8388-D5C9353504CB}" type="presOf" srcId="{4D80865C-1EC9-40C0-8891-85713D598FE9}" destId="{7A2AD1B4-FE31-437A-A616-BADE5E7CBBD7}" srcOrd="0" destOrd="0" presId="urn:microsoft.com/office/officeart/2005/8/layout/pictureOrgChart+Icon"/>
    <dgm:cxn modelId="{6EC4C580-8291-4148-A33B-F7233BE85BBF}" type="presOf" srcId="{34A9902C-F434-4AFB-98CF-434A0FC9B717}" destId="{D8ABB94D-3986-4086-BF57-2817B144249A}" srcOrd="0" destOrd="0" presId="urn:microsoft.com/office/officeart/2005/8/layout/pictureOrgChart+Icon"/>
    <dgm:cxn modelId="{E65A60F5-754B-41CF-B41D-81B6DF36E0DA}" type="presOf" srcId="{9F6BB394-909B-4019-A35E-8897F1F6091D}" destId="{743A5A12-9F13-427C-96B2-01D9CA59CB3C}" srcOrd="1" destOrd="0" presId="urn:microsoft.com/office/officeart/2005/8/layout/pictureOrgChart+Icon"/>
    <dgm:cxn modelId="{56811967-0135-46C9-B624-DAF3CF903838}" type="presOf" srcId="{15C13266-08FA-4620-9AC8-5AD1EA631529}" destId="{4245B82A-B206-4B67-8DFB-99361DB60116}" srcOrd="0" destOrd="0" presId="urn:microsoft.com/office/officeart/2005/8/layout/pictureOrgChart+Icon"/>
    <dgm:cxn modelId="{EFF9AF2C-61A4-407E-BAC2-C8F228AEC916}" srcId="{18A7D181-C6E2-4EF4-99EC-6F0C3CD3E81F}" destId="{66A84E38-1B56-4CEE-8DB1-DE84B515B03C}" srcOrd="0" destOrd="0" parTransId="{211CD46A-F1DB-4B7B-8553-F8807510AB83}" sibTransId="{2A49CA40-40CF-411C-92AA-43815CF9DFFD}"/>
    <dgm:cxn modelId="{DA419F9F-C877-48F9-989A-C6CDAE08866B}" type="presOf" srcId="{34A9902C-F434-4AFB-98CF-434A0FC9B717}" destId="{AD688ABE-7707-4674-9905-AA670E2EC890}" srcOrd="1" destOrd="0" presId="urn:microsoft.com/office/officeart/2005/8/layout/pictureOrgChart+Icon"/>
    <dgm:cxn modelId="{F18B34E3-A9A9-4C89-A0E7-888AEB20FE2B}" type="presOf" srcId="{9F6BB394-909B-4019-A35E-8897F1F6091D}" destId="{11C33A68-994A-4BE6-A479-5F945497D751}" srcOrd="0" destOrd="0" presId="urn:microsoft.com/office/officeart/2005/8/layout/pictureOrgChart+Icon"/>
    <dgm:cxn modelId="{312A8755-EAEB-4658-AE51-C6CE5B4A9B01}" srcId="{BA8E5835-40FD-4CDB-88FD-E76D06970EC5}" destId="{18A7D181-C6E2-4EF4-99EC-6F0C3CD3E81F}" srcOrd="0" destOrd="0" parTransId="{F10300A1-8BF6-4248-892A-10910780D8DF}" sibTransId="{5036A4E2-BFA4-4733-9895-21B648E15CBE}"/>
    <dgm:cxn modelId="{2154B7F5-CAE4-4BBD-8DBB-99857219422A}" srcId="{18A7D181-C6E2-4EF4-99EC-6F0C3CD3E81F}" destId="{34A9902C-F434-4AFB-98CF-434A0FC9B717}" srcOrd="1" destOrd="0" parTransId="{4D80865C-1EC9-40C0-8891-85713D598FE9}" sibTransId="{D9FF3028-096F-4623-8B09-04B81654AE4F}"/>
    <dgm:cxn modelId="{E13A3C5B-26CA-449E-B0A3-A94A3335E0E3}" type="presOf" srcId="{211CD46A-F1DB-4B7B-8553-F8807510AB83}" destId="{7494BE40-796D-4BF3-BCEF-9E2723B19781}" srcOrd="0" destOrd="0" presId="urn:microsoft.com/office/officeart/2005/8/layout/pictureOrgChart+Icon"/>
    <dgm:cxn modelId="{827A5D0F-EE55-40A1-8A6C-D9FCF4BE2D54}" type="presOf" srcId="{18A7D181-C6E2-4EF4-99EC-6F0C3CD3E81F}" destId="{6C2C6694-086F-4A21-B240-A209038DF0DE}" srcOrd="0" destOrd="0" presId="urn:microsoft.com/office/officeart/2005/8/layout/pictureOrgChart+Icon"/>
    <dgm:cxn modelId="{7D8C3F38-9B02-4267-831A-AE904788804B}" type="presOf" srcId="{BA8E5835-40FD-4CDB-88FD-E76D06970EC5}" destId="{BD8AAF74-840C-44C1-A507-C413F56BD198}" srcOrd="0" destOrd="0" presId="urn:microsoft.com/office/officeart/2005/8/layout/pictureOrgChart+Icon"/>
    <dgm:cxn modelId="{F85687D6-0F75-4FF1-9CBC-BD4ADE0D63D4}" type="presParOf" srcId="{BD8AAF74-840C-44C1-A507-C413F56BD198}" destId="{56D01065-513F-478A-826B-C1B492394D22}" srcOrd="0" destOrd="0" presId="urn:microsoft.com/office/officeart/2005/8/layout/pictureOrgChart+Icon"/>
    <dgm:cxn modelId="{8277B41F-F116-4790-BC1A-4DE9F38F1530}" type="presParOf" srcId="{56D01065-513F-478A-826B-C1B492394D22}" destId="{109DE30D-0739-4DBD-BE41-8686C7BC6D62}" srcOrd="0" destOrd="0" presId="urn:microsoft.com/office/officeart/2005/8/layout/pictureOrgChart+Icon"/>
    <dgm:cxn modelId="{3A3E5AB3-CE19-45BA-91EC-702ED421EC90}" type="presParOf" srcId="{109DE30D-0739-4DBD-BE41-8686C7BC6D62}" destId="{6C2C6694-086F-4A21-B240-A209038DF0DE}" srcOrd="0" destOrd="0" presId="urn:microsoft.com/office/officeart/2005/8/layout/pictureOrgChart+Icon"/>
    <dgm:cxn modelId="{F295F2C0-6960-4196-B768-C3478C6766A9}" type="presParOf" srcId="{109DE30D-0739-4DBD-BE41-8686C7BC6D62}" destId="{B9AAF72E-3C58-4896-AE45-2B69F9A8C92A}" srcOrd="1" destOrd="0" presId="urn:microsoft.com/office/officeart/2005/8/layout/pictureOrgChart+Icon"/>
    <dgm:cxn modelId="{790C911B-12F7-4961-9352-E66272C071F9}" type="presParOf" srcId="{109DE30D-0739-4DBD-BE41-8686C7BC6D62}" destId="{0E3A760A-B271-4967-870B-8AE05E4F2972}" srcOrd="2" destOrd="0" presId="urn:microsoft.com/office/officeart/2005/8/layout/pictureOrgChart+Icon"/>
    <dgm:cxn modelId="{5B520956-5F24-4E04-9C2A-3BD1DBD74F70}" type="presParOf" srcId="{56D01065-513F-478A-826B-C1B492394D22}" destId="{E568D032-2E73-446B-A977-890DAE688863}" srcOrd="1" destOrd="0" presId="urn:microsoft.com/office/officeart/2005/8/layout/pictureOrgChart+Icon"/>
    <dgm:cxn modelId="{8F26ADBC-F25D-4AD5-B41E-839836A12A68}" type="presParOf" srcId="{E568D032-2E73-446B-A977-890DAE688863}" destId="{7A2AD1B4-FE31-437A-A616-BADE5E7CBBD7}" srcOrd="0" destOrd="0" presId="urn:microsoft.com/office/officeart/2005/8/layout/pictureOrgChart+Icon"/>
    <dgm:cxn modelId="{2F647AEE-2986-4F67-B73C-233CDFEC5596}" type="presParOf" srcId="{E568D032-2E73-446B-A977-890DAE688863}" destId="{94B8326E-0AB7-437C-B6E9-75367D80DBF6}" srcOrd="1" destOrd="0" presId="urn:microsoft.com/office/officeart/2005/8/layout/pictureOrgChart+Icon"/>
    <dgm:cxn modelId="{44B9788C-6C60-4ED9-AB19-0D1779287E0F}" type="presParOf" srcId="{94B8326E-0AB7-437C-B6E9-75367D80DBF6}" destId="{F36ADF76-E19E-4FE9-BF75-BF4F89AB9D4C}" srcOrd="0" destOrd="0" presId="urn:microsoft.com/office/officeart/2005/8/layout/pictureOrgChart+Icon"/>
    <dgm:cxn modelId="{9DB973C1-3DDF-49AF-81EB-CE64E5473001}" type="presParOf" srcId="{F36ADF76-E19E-4FE9-BF75-BF4F89AB9D4C}" destId="{D8ABB94D-3986-4086-BF57-2817B144249A}" srcOrd="0" destOrd="0" presId="urn:microsoft.com/office/officeart/2005/8/layout/pictureOrgChart+Icon"/>
    <dgm:cxn modelId="{24C11E29-D061-4D38-8773-709A852F0775}" type="presParOf" srcId="{F36ADF76-E19E-4FE9-BF75-BF4F89AB9D4C}" destId="{EA364903-6F8F-4FF9-8039-05817336E5B1}" srcOrd="1" destOrd="0" presId="urn:microsoft.com/office/officeart/2005/8/layout/pictureOrgChart+Icon"/>
    <dgm:cxn modelId="{6E8F41F2-DE9E-4916-8024-EE2D039EAC38}" type="presParOf" srcId="{F36ADF76-E19E-4FE9-BF75-BF4F89AB9D4C}" destId="{AD688ABE-7707-4674-9905-AA670E2EC890}" srcOrd="2" destOrd="0" presId="urn:microsoft.com/office/officeart/2005/8/layout/pictureOrgChart+Icon"/>
    <dgm:cxn modelId="{FA5AF569-A711-4FE4-B3E7-DEF2EF66F16A}" type="presParOf" srcId="{94B8326E-0AB7-437C-B6E9-75367D80DBF6}" destId="{50C170CF-BB35-4DCA-987A-9510DA4FA935}" srcOrd="1" destOrd="0" presId="urn:microsoft.com/office/officeart/2005/8/layout/pictureOrgChart+Icon"/>
    <dgm:cxn modelId="{AC3DE480-165D-4391-9EF6-933D9F4DCD96}" type="presParOf" srcId="{94B8326E-0AB7-437C-B6E9-75367D80DBF6}" destId="{AFD2152A-4D31-441D-8A03-1ABFE0E40D1D}" srcOrd="2" destOrd="0" presId="urn:microsoft.com/office/officeart/2005/8/layout/pictureOrgChart+Icon"/>
    <dgm:cxn modelId="{05B9442D-BAA7-4FA0-9816-ACCEE0E7F2CB}" type="presParOf" srcId="{E568D032-2E73-446B-A977-890DAE688863}" destId="{4245B82A-B206-4B67-8DFB-99361DB60116}" srcOrd="2" destOrd="0" presId="urn:microsoft.com/office/officeart/2005/8/layout/pictureOrgChart+Icon"/>
    <dgm:cxn modelId="{202DCC9F-B827-4845-AE8F-10F245A8B8D4}" type="presParOf" srcId="{E568D032-2E73-446B-A977-890DAE688863}" destId="{28AFE036-1FD9-4137-9F6E-317F12087DC1}" srcOrd="3" destOrd="0" presId="urn:microsoft.com/office/officeart/2005/8/layout/pictureOrgChart+Icon"/>
    <dgm:cxn modelId="{87E83B16-7706-432C-B45E-403487F3D59C}" type="presParOf" srcId="{28AFE036-1FD9-4137-9F6E-317F12087DC1}" destId="{4E869FB5-F7D2-4939-835D-FE2FA2E67D80}" srcOrd="0" destOrd="0" presId="urn:microsoft.com/office/officeart/2005/8/layout/pictureOrgChart+Icon"/>
    <dgm:cxn modelId="{E7DF7C0B-2B30-47A1-96E5-8D13D75531F6}" type="presParOf" srcId="{4E869FB5-F7D2-4939-835D-FE2FA2E67D80}" destId="{11C33A68-994A-4BE6-A479-5F945497D751}" srcOrd="0" destOrd="0" presId="urn:microsoft.com/office/officeart/2005/8/layout/pictureOrgChart+Icon"/>
    <dgm:cxn modelId="{41ACC3B6-1002-4DD8-9F6D-32A1A5B04EAF}" type="presParOf" srcId="{4E869FB5-F7D2-4939-835D-FE2FA2E67D80}" destId="{EF2CE6D3-EC7F-4D33-B991-F62CDAEE263D}" srcOrd="1" destOrd="0" presId="urn:microsoft.com/office/officeart/2005/8/layout/pictureOrgChart+Icon"/>
    <dgm:cxn modelId="{A0640389-88E6-43E1-AAA4-658627A79AE4}" type="presParOf" srcId="{4E869FB5-F7D2-4939-835D-FE2FA2E67D80}" destId="{743A5A12-9F13-427C-96B2-01D9CA59CB3C}" srcOrd="2" destOrd="0" presId="urn:microsoft.com/office/officeart/2005/8/layout/pictureOrgChart+Icon"/>
    <dgm:cxn modelId="{C3045B46-B8F6-4EC9-B647-00CCE39855A5}" type="presParOf" srcId="{28AFE036-1FD9-4137-9F6E-317F12087DC1}" destId="{4907EA70-AEF6-4AAB-9A96-B592D0B5D439}" srcOrd="1" destOrd="0" presId="urn:microsoft.com/office/officeart/2005/8/layout/pictureOrgChart+Icon"/>
    <dgm:cxn modelId="{C13D169B-52AE-4F16-8142-E2983DEF0A14}" type="presParOf" srcId="{28AFE036-1FD9-4137-9F6E-317F12087DC1}" destId="{436161EC-9788-4711-9F4F-06017F0B6DA9}" srcOrd="2" destOrd="0" presId="urn:microsoft.com/office/officeart/2005/8/layout/pictureOrgChart+Icon"/>
    <dgm:cxn modelId="{9479AE12-DA75-45B9-AD03-E4C41330B436}" type="presParOf" srcId="{56D01065-513F-478A-826B-C1B492394D22}" destId="{12243BEE-183E-4E98-BD00-97B3B2AD04CC}" srcOrd="2" destOrd="0" presId="urn:microsoft.com/office/officeart/2005/8/layout/pictureOrgChart+Icon"/>
    <dgm:cxn modelId="{2D2E1570-0FB9-4E1B-B242-2F544B8DDF11}" type="presParOf" srcId="{12243BEE-183E-4E98-BD00-97B3B2AD04CC}" destId="{7494BE40-796D-4BF3-BCEF-9E2723B19781}" srcOrd="0" destOrd="0" presId="urn:microsoft.com/office/officeart/2005/8/layout/pictureOrgChart+Icon"/>
    <dgm:cxn modelId="{ACA4BC5B-661E-49D6-AC6A-3F7BE9ACBAEF}" type="presParOf" srcId="{12243BEE-183E-4E98-BD00-97B3B2AD04CC}" destId="{9EC9D9AD-E8CA-40C9-95E8-F4A9379502D2}" srcOrd="1" destOrd="0" presId="urn:microsoft.com/office/officeart/2005/8/layout/pictureOrgChart+Icon"/>
    <dgm:cxn modelId="{4D3D5ED6-63BE-4FEC-BE45-1E05A327A080}" type="presParOf" srcId="{9EC9D9AD-E8CA-40C9-95E8-F4A9379502D2}" destId="{8508895E-4568-45CA-AA5D-9EE7E5228C39}" srcOrd="0" destOrd="0" presId="urn:microsoft.com/office/officeart/2005/8/layout/pictureOrgChart+Icon"/>
    <dgm:cxn modelId="{E9C55FAF-F84D-44D6-B8E4-B175A189B9B5}" type="presParOf" srcId="{8508895E-4568-45CA-AA5D-9EE7E5228C39}" destId="{A3F6DBB1-9D51-401B-B578-1DB614EB97B9}" srcOrd="0" destOrd="0" presId="urn:microsoft.com/office/officeart/2005/8/layout/pictureOrgChart+Icon"/>
    <dgm:cxn modelId="{983698D1-CB71-479E-8D64-CF3FACAB8F33}" type="presParOf" srcId="{8508895E-4568-45CA-AA5D-9EE7E5228C39}" destId="{14147AA3-E040-47A2-A0A3-CFE915770271}" srcOrd="1" destOrd="0" presId="urn:microsoft.com/office/officeart/2005/8/layout/pictureOrgChart+Icon"/>
    <dgm:cxn modelId="{3D24AA83-A87B-4567-A46B-BAAF117E903E}" type="presParOf" srcId="{8508895E-4568-45CA-AA5D-9EE7E5228C39}" destId="{57952221-40A4-4C54-A491-95C867B6FCD4}" srcOrd="2" destOrd="0" presId="urn:microsoft.com/office/officeart/2005/8/layout/pictureOrgChart+Icon"/>
    <dgm:cxn modelId="{A04DA087-0256-4E8B-831F-FE388F1C56D8}" type="presParOf" srcId="{9EC9D9AD-E8CA-40C9-95E8-F4A9379502D2}" destId="{2E055D8E-CB3C-4606-91EE-D13F67C37450}" srcOrd="1" destOrd="0" presId="urn:microsoft.com/office/officeart/2005/8/layout/pictureOrgChart+Icon"/>
    <dgm:cxn modelId="{1CE48DDE-0B46-416D-830A-FC9C68AFE631}" type="presParOf" srcId="{9EC9D9AD-E8CA-40C9-95E8-F4A9379502D2}" destId="{4F85003B-C4B9-4DCE-BC0F-263E4BE4D6DD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A2591-3DFE-4A71-8488-9A52BB076671}">
      <dsp:nvSpPr>
        <dsp:cNvPr id="0" name=""/>
        <dsp:cNvSpPr/>
      </dsp:nvSpPr>
      <dsp:spPr>
        <a:xfrm rot="5400000">
          <a:off x="-221813" y="224074"/>
          <a:ext cx="1478756" cy="1035129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Leakage Current Types</a:t>
          </a:r>
          <a:endParaRPr lang="en-US" sz="12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" y="519826"/>
        <a:ext cx="1035129" cy="443627"/>
      </dsp:txXfrm>
    </dsp:sp>
    <dsp:sp modelId="{9F0C5934-4B20-42AC-B7F2-E668F43F4C8F}">
      <dsp:nvSpPr>
        <dsp:cNvPr id="0" name=""/>
        <dsp:cNvSpPr/>
      </dsp:nvSpPr>
      <dsp:spPr>
        <a:xfrm rot="5400000">
          <a:off x="3705209" y="-2695278"/>
          <a:ext cx="961191" cy="6356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Touch Current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Patient Leakage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Patient Auxiliary Leakage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Mains on Applied Part Leakage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007670" y="49182"/>
        <a:ext cx="6309349" cy="867349"/>
      </dsp:txXfrm>
    </dsp:sp>
    <dsp:sp modelId="{6A78D800-5E88-4F8B-994A-C70D1D66D931}">
      <dsp:nvSpPr>
        <dsp:cNvPr id="0" name=""/>
        <dsp:cNvSpPr/>
      </dsp:nvSpPr>
      <dsp:spPr>
        <a:xfrm rot="5400000">
          <a:off x="-221813" y="1558448"/>
          <a:ext cx="1478756" cy="1035129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Leakage Current	</a:t>
          </a:r>
          <a:endParaRPr lang="en-US" sz="12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" y="1854200"/>
        <a:ext cx="1035129" cy="443627"/>
      </dsp:txXfrm>
    </dsp:sp>
    <dsp:sp modelId="{791D72FD-E2D6-43AC-9CB5-20397246854E}">
      <dsp:nvSpPr>
        <dsp:cNvPr id="0" name=""/>
        <dsp:cNvSpPr/>
      </dsp:nvSpPr>
      <dsp:spPr>
        <a:xfrm rot="5400000">
          <a:off x="3705209" y="-1360904"/>
          <a:ext cx="961191" cy="6356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Description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Network and MD	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007670" y="1383556"/>
        <a:ext cx="6309349" cy="867349"/>
      </dsp:txXfrm>
    </dsp:sp>
    <dsp:sp modelId="{87534ECD-E384-4CB1-87B5-3FE63FFAE540}">
      <dsp:nvSpPr>
        <dsp:cNvPr id="0" name=""/>
        <dsp:cNvSpPr/>
      </dsp:nvSpPr>
      <dsp:spPr>
        <a:xfrm rot="5400000">
          <a:off x="-221813" y="2892822"/>
          <a:ext cx="1478756" cy="1035129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IEC 60601-1</a:t>
          </a:r>
          <a:endParaRPr lang="en-US" sz="12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" y="3188574"/>
        <a:ext cx="1035129" cy="443627"/>
      </dsp:txXfrm>
    </dsp:sp>
    <dsp:sp modelId="{C163734C-A429-4F8F-B8A0-CB59D8F8BA3D}">
      <dsp:nvSpPr>
        <dsp:cNvPr id="0" name=""/>
        <dsp:cNvSpPr/>
      </dsp:nvSpPr>
      <dsp:spPr>
        <a:xfrm rot="5400000">
          <a:off x="3705209" y="-26530"/>
          <a:ext cx="961191" cy="6356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IEC 60601-1 3</a:t>
          </a:r>
          <a:r>
            <a:rPr lang="en-US" sz="1300" kern="1200" baseline="30000" dirty="0" smtClean="0">
              <a:latin typeface="Avenir Book" charset="0"/>
              <a:ea typeface="Avenir Book" charset="0"/>
              <a:cs typeface="Avenir Book" charset="0"/>
            </a:rPr>
            <a:t>rd</a:t>
          </a: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 Edition and the leakage current tests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Tests called out for in the standard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007670" y="2717930"/>
        <a:ext cx="6309349" cy="867349"/>
      </dsp:txXfrm>
    </dsp:sp>
    <dsp:sp modelId="{145EB12B-55C4-473C-8831-570D7244AE7B}">
      <dsp:nvSpPr>
        <dsp:cNvPr id="0" name=""/>
        <dsp:cNvSpPr/>
      </dsp:nvSpPr>
      <dsp:spPr>
        <a:xfrm rot="5400000">
          <a:off x="-221813" y="4227195"/>
          <a:ext cx="1478756" cy="1035129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Testing Examples</a:t>
          </a:r>
          <a:endParaRPr lang="en-US" sz="12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" y="4522947"/>
        <a:ext cx="1035129" cy="443627"/>
      </dsp:txXfrm>
    </dsp:sp>
    <dsp:sp modelId="{277ABA72-09F1-40ED-96D7-7CC00E0F8DD6}">
      <dsp:nvSpPr>
        <dsp:cNvPr id="0" name=""/>
        <dsp:cNvSpPr/>
      </dsp:nvSpPr>
      <dsp:spPr>
        <a:xfrm rot="5400000">
          <a:off x="3705209" y="1307842"/>
          <a:ext cx="961191" cy="6356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IEC 60601-1 discussion and reference diagrams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Leakage testing video examples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007670" y="4052303"/>
        <a:ext cx="6309349" cy="86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A87F4-2696-45BC-828F-2DED7B2413C6}">
      <dsp:nvSpPr>
        <dsp:cNvPr id="0" name=""/>
        <dsp:cNvSpPr/>
      </dsp:nvSpPr>
      <dsp:spPr>
        <a:xfrm rot="5400000">
          <a:off x="-190648" y="192476"/>
          <a:ext cx="1270992" cy="889694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Touch Current</a:t>
          </a:r>
          <a:endParaRPr lang="en-US" sz="9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" y="446674"/>
        <a:ext cx="889694" cy="381298"/>
      </dsp:txXfrm>
    </dsp:sp>
    <dsp:sp modelId="{F89AB2B6-591C-4605-A921-AA75D5E8CCA3}">
      <dsp:nvSpPr>
        <dsp:cNvPr id="0" name=""/>
        <dsp:cNvSpPr/>
      </dsp:nvSpPr>
      <dsp:spPr>
        <a:xfrm rot="5400000">
          <a:off x="4146574" y="-3255052"/>
          <a:ext cx="826144" cy="7339905"/>
        </a:xfrm>
        <a:prstGeom prst="round2SameRect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Electric current through a human body when it touches one or more accessible parts of an installation or surface of electrical equipment</a:t>
          </a:r>
          <a:r>
            <a:rPr lang="en-US" sz="1300" kern="1200" baseline="30000" dirty="0" smtClean="0">
              <a:latin typeface="Avenir Book" charset="0"/>
              <a:ea typeface="Avenir Book" charset="0"/>
              <a:cs typeface="Avenir Book" charset="0"/>
            </a:rPr>
            <a:t>1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Also called Enclosure Leakage Current. 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889694" y="42157"/>
        <a:ext cx="7299576" cy="745486"/>
      </dsp:txXfrm>
    </dsp:sp>
    <dsp:sp modelId="{A7DF699B-F9A2-416A-9DEC-55BFDBB1CCFF}">
      <dsp:nvSpPr>
        <dsp:cNvPr id="0" name=""/>
        <dsp:cNvSpPr/>
      </dsp:nvSpPr>
      <dsp:spPr>
        <a:xfrm rot="5400000">
          <a:off x="-190648" y="1316994"/>
          <a:ext cx="1270992" cy="889694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Patient Leakage Current</a:t>
          </a:r>
          <a:endParaRPr lang="en-US" sz="9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" y="1571192"/>
        <a:ext cx="889694" cy="381298"/>
      </dsp:txXfrm>
    </dsp:sp>
    <dsp:sp modelId="{0E25B19E-F59D-4991-B195-55AF6A6E5AC8}">
      <dsp:nvSpPr>
        <dsp:cNvPr id="0" name=""/>
        <dsp:cNvSpPr/>
      </dsp:nvSpPr>
      <dsp:spPr>
        <a:xfrm rot="5400000">
          <a:off x="4146574" y="-2130534"/>
          <a:ext cx="826144" cy="7339905"/>
        </a:xfrm>
        <a:prstGeom prst="round2SameRect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Current flowing from the patient connections via the patient to earth  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Current originating from the unintended appearance of a voltage from an external source on the patient and flowing from the patient via the patient connections of an F-Type applied part to earth.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889694" y="1166675"/>
        <a:ext cx="7299576" cy="745486"/>
      </dsp:txXfrm>
    </dsp:sp>
    <dsp:sp modelId="{E57F08A4-8B34-45FC-B5BF-FC7AEE8C76C7}">
      <dsp:nvSpPr>
        <dsp:cNvPr id="0" name=""/>
        <dsp:cNvSpPr/>
      </dsp:nvSpPr>
      <dsp:spPr>
        <a:xfrm rot="5400000">
          <a:off x="-190648" y="2441511"/>
          <a:ext cx="1270992" cy="889694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Patient Auxiliary Current</a:t>
          </a:r>
          <a:endParaRPr lang="en-US" sz="9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" y="2695709"/>
        <a:ext cx="889694" cy="381298"/>
      </dsp:txXfrm>
    </dsp:sp>
    <dsp:sp modelId="{2A98844D-9CC8-4288-B592-AEF3BEA5A1B0}">
      <dsp:nvSpPr>
        <dsp:cNvPr id="0" name=""/>
        <dsp:cNvSpPr/>
      </dsp:nvSpPr>
      <dsp:spPr>
        <a:xfrm rot="5400000">
          <a:off x="4146574" y="-1006017"/>
          <a:ext cx="826144" cy="7339905"/>
        </a:xfrm>
        <a:prstGeom prst="round2SameRect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Current flowing in the patient in normal use between any patient connection and all other patient connections (and not intended to produce a physiological effect</a:t>
          </a:r>
          <a:r>
            <a:rPr lang="en-US" sz="1300" kern="1200" baseline="30000" dirty="0" smtClean="0">
              <a:latin typeface="Avenir Book" charset="0"/>
              <a:ea typeface="Avenir Book" charset="0"/>
              <a:cs typeface="Avenir Book" charset="0"/>
            </a:rPr>
            <a:t>)2.</a:t>
          </a: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 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889694" y="2291192"/>
        <a:ext cx="7299576" cy="745486"/>
      </dsp:txXfrm>
    </dsp:sp>
    <dsp:sp modelId="{032FB863-2577-4708-B2F4-9A4081994716}">
      <dsp:nvSpPr>
        <dsp:cNvPr id="0" name=""/>
        <dsp:cNvSpPr/>
      </dsp:nvSpPr>
      <dsp:spPr>
        <a:xfrm rot="5400000">
          <a:off x="-190648" y="3566028"/>
          <a:ext cx="1270992" cy="889694"/>
        </a:xfrm>
        <a:prstGeom prst="chevron">
          <a:avLst/>
        </a:prstGeom>
        <a:solidFill>
          <a:srgbClr val="1C2958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Mains on Applied Part</a:t>
          </a:r>
          <a:endParaRPr lang="en-US" sz="9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1" y="3820226"/>
        <a:ext cx="889694" cy="381298"/>
      </dsp:txXfrm>
    </dsp:sp>
    <dsp:sp modelId="{607465A7-C8EF-4E7B-8629-77EDA90D0C1A}">
      <dsp:nvSpPr>
        <dsp:cNvPr id="0" name=""/>
        <dsp:cNvSpPr/>
      </dsp:nvSpPr>
      <dsp:spPr>
        <a:xfrm rot="5400000">
          <a:off x="4146574" y="118499"/>
          <a:ext cx="826144" cy="7339905"/>
        </a:xfrm>
        <a:prstGeom prst="round2SameRect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Avenir Book" charset="0"/>
              <a:ea typeface="Avenir Book" charset="0"/>
              <a:cs typeface="Avenir Book" charset="0"/>
            </a:rPr>
            <a:t>Application of mains voltage on an applied part or patient lead. </a:t>
          </a:r>
          <a:endParaRPr lang="en-US" sz="1300" kern="1200" dirty="0">
            <a:latin typeface="Avenir Book" charset="0"/>
            <a:ea typeface="Avenir Book" charset="0"/>
            <a:cs typeface="Avenir Book" charset="0"/>
          </a:endParaRPr>
        </a:p>
      </dsp:txBody>
      <dsp:txXfrm rot="-5400000">
        <a:off x="889694" y="3415709"/>
        <a:ext cx="7299576" cy="745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7408C-8F83-474C-99AC-58A8195AA043}">
      <dsp:nvSpPr>
        <dsp:cNvPr id="0" name=""/>
        <dsp:cNvSpPr/>
      </dsp:nvSpPr>
      <dsp:spPr>
        <a:xfrm>
          <a:off x="4823175" y="820377"/>
          <a:ext cx="2495144" cy="805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259"/>
              </a:lnTo>
              <a:lnTo>
                <a:pt x="2495144" y="660259"/>
              </a:lnTo>
              <a:lnTo>
                <a:pt x="2495144" y="805315"/>
              </a:lnTo>
            </a:path>
          </a:pathLst>
        </a:custGeom>
        <a:noFill/>
        <a:ln w="12700" cap="flat" cmpd="sng" algn="ctr">
          <a:solidFill>
            <a:srgbClr val="1C29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C6503-7D15-4927-818F-55E7343E3B06}">
      <dsp:nvSpPr>
        <dsp:cNvPr id="0" name=""/>
        <dsp:cNvSpPr/>
      </dsp:nvSpPr>
      <dsp:spPr>
        <a:xfrm>
          <a:off x="3627998" y="2619988"/>
          <a:ext cx="1614284" cy="455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336"/>
              </a:lnTo>
              <a:lnTo>
                <a:pt x="1614284" y="310336"/>
              </a:lnTo>
              <a:lnTo>
                <a:pt x="1614284" y="455392"/>
              </a:lnTo>
            </a:path>
          </a:pathLst>
        </a:custGeom>
        <a:noFill/>
        <a:ln w="12700" cap="flat" cmpd="sng" algn="ctr">
          <a:solidFill>
            <a:srgbClr val="1C29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61150-3633-45E8-A4EF-02E6EE149716}">
      <dsp:nvSpPr>
        <dsp:cNvPr id="0" name=""/>
        <dsp:cNvSpPr/>
      </dsp:nvSpPr>
      <dsp:spPr>
        <a:xfrm>
          <a:off x="1441978" y="2619988"/>
          <a:ext cx="2186020" cy="455392"/>
        </a:xfrm>
        <a:custGeom>
          <a:avLst/>
          <a:gdLst/>
          <a:ahLst/>
          <a:cxnLst/>
          <a:rect l="0" t="0" r="0" b="0"/>
          <a:pathLst>
            <a:path>
              <a:moveTo>
                <a:pt x="2186020" y="0"/>
              </a:moveTo>
              <a:lnTo>
                <a:pt x="2186020" y="310336"/>
              </a:lnTo>
              <a:lnTo>
                <a:pt x="0" y="310336"/>
              </a:lnTo>
              <a:lnTo>
                <a:pt x="0" y="455392"/>
              </a:lnTo>
            </a:path>
          </a:pathLst>
        </a:custGeom>
        <a:noFill/>
        <a:ln w="12700" cap="flat" cmpd="sng" algn="ctr">
          <a:solidFill>
            <a:srgbClr val="1C29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96A3F-8062-4484-915B-6B7E02D08F92}">
      <dsp:nvSpPr>
        <dsp:cNvPr id="0" name=""/>
        <dsp:cNvSpPr/>
      </dsp:nvSpPr>
      <dsp:spPr>
        <a:xfrm>
          <a:off x="3627998" y="820377"/>
          <a:ext cx="1195177" cy="805315"/>
        </a:xfrm>
        <a:custGeom>
          <a:avLst/>
          <a:gdLst/>
          <a:ahLst/>
          <a:cxnLst/>
          <a:rect l="0" t="0" r="0" b="0"/>
          <a:pathLst>
            <a:path>
              <a:moveTo>
                <a:pt x="1195177" y="0"/>
              </a:moveTo>
              <a:lnTo>
                <a:pt x="1195177" y="660259"/>
              </a:lnTo>
              <a:lnTo>
                <a:pt x="0" y="660259"/>
              </a:lnTo>
              <a:lnTo>
                <a:pt x="0" y="805315"/>
              </a:lnTo>
            </a:path>
          </a:pathLst>
        </a:custGeom>
        <a:noFill/>
        <a:ln w="12700" cap="flat" cmpd="sng" algn="ctr">
          <a:solidFill>
            <a:srgbClr val="1C29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F2E8F-6039-4128-B76E-EC22BA319A3C}">
      <dsp:nvSpPr>
        <dsp:cNvPr id="0" name=""/>
        <dsp:cNvSpPr/>
      </dsp:nvSpPr>
      <dsp:spPr>
        <a:xfrm>
          <a:off x="3648129" y="291918"/>
          <a:ext cx="2350093" cy="528458"/>
        </a:xfrm>
        <a:prstGeom prst="roundRect">
          <a:avLst>
            <a:gd name="adj" fmla="val 10000"/>
          </a:avLst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22F183-915D-4D9B-881F-00850C2E9381}">
      <dsp:nvSpPr>
        <dsp:cNvPr id="0" name=""/>
        <dsp:cNvSpPr/>
      </dsp:nvSpPr>
      <dsp:spPr>
        <a:xfrm>
          <a:off x="3822109" y="457199"/>
          <a:ext cx="2350093" cy="528458"/>
        </a:xfrm>
        <a:prstGeom prst="roundRect">
          <a:avLst>
            <a:gd name="adj" fmla="val 10000"/>
          </a:avLst>
        </a:prstGeom>
        <a:solidFill>
          <a:srgbClr val="88D6F4">
            <a:alpha val="96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Avenir Heavy" charset="0"/>
              <a:ea typeface="Avenir Heavy" charset="0"/>
              <a:cs typeface="Avenir Heavy" charset="0"/>
            </a:rPr>
            <a:t>Patient Leads</a:t>
          </a:r>
          <a:endParaRPr lang="en-US" sz="18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3837587" y="472677"/>
        <a:ext cx="2319137" cy="497502"/>
      </dsp:txXfrm>
    </dsp:sp>
    <dsp:sp modelId="{32B20517-EB39-43BD-9211-DBA2F6849F6D}">
      <dsp:nvSpPr>
        <dsp:cNvPr id="0" name=""/>
        <dsp:cNvSpPr/>
      </dsp:nvSpPr>
      <dsp:spPr>
        <a:xfrm>
          <a:off x="1326062" y="1625692"/>
          <a:ext cx="4603873" cy="994296"/>
        </a:xfrm>
        <a:prstGeom prst="roundRect">
          <a:avLst>
            <a:gd name="adj" fmla="val 10000"/>
          </a:avLst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343624-A315-4336-9EAD-24BB40432525}">
      <dsp:nvSpPr>
        <dsp:cNvPr id="0" name=""/>
        <dsp:cNvSpPr/>
      </dsp:nvSpPr>
      <dsp:spPr>
        <a:xfrm>
          <a:off x="1500042" y="1790973"/>
          <a:ext cx="4603873" cy="994296"/>
        </a:xfrm>
        <a:prstGeom prst="roundRect">
          <a:avLst>
            <a:gd name="adj" fmla="val 10000"/>
          </a:avLst>
        </a:prstGeom>
        <a:solidFill>
          <a:srgbClr val="88D6F4">
            <a:alpha val="96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latin typeface="Avenir Heavy" charset="0"/>
              <a:ea typeface="Avenir Heavy" charset="0"/>
              <a:cs typeface="Avenir Heavy" charset="0"/>
            </a:rPr>
            <a:t>F-Type: </a:t>
          </a:r>
          <a:r>
            <a:rPr lang="en-US" sz="1200" kern="1200" dirty="0" smtClean="0">
              <a:latin typeface="Avenir Book" charset="0"/>
              <a:ea typeface="Avenir Book" charset="0"/>
              <a:cs typeface="Avenir Book" charset="0"/>
            </a:rPr>
            <a:t>APPLIED PART in which the PATIENT CONNECTIONS are isolated from other parts of the ME EQUIPMENT</a:t>
          </a:r>
          <a:endParaRPr lang="en-US" sz="12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1529164" y="1820095"/>
        <a:ext cx="4545629" cy="936052"/>
      </dsp:txXfrm>
    </dsp:sp>
    <dsp:sp modelId="{814F6A54-89D4-43D7-A022-9D81FF91A0AC}">
      <dsp:nvSpPr>
        <dsp:cNvPr id="0" name=""/>
        <dsp:cNvSpPr/>
      </dsp:nvSpPr>
      <dsp:spPr>
        <a:xfrm>
          <a:off x="1673" y="3075381"/>
          <a:ext cx="2880609" cy="994296"/>
        </a:xfrm>
        <a:prstGeom prst="roundRect">
          <a:avLst>
            <a:gd name="adj" fmla="val 10000"/>
          </a:avLst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0F71E5-7946-4AFE-ADE4-B463E0FA21C6}">
      <dsp:nvSpPr>
        <dsp:cNvPr id="0" name=""/>
        <dsp:cNvSpPr/>
      </dsp:nvSpPr>
      <dsp:spPr>
        <a:xfrm>
          <a:off x="175653" y="3240662"/>
          <a:ext cx="2880609" cy="994296"/>
        </a:xfrm>
        <a:prstGeom prst="roundRect">
          <a:avLst>
            <a:gd name="adj" fmla="val 10000"/>
          </a:avLst>
        </a:prstGeom>
        <a:solidFill>
          <a:srgbClr val="88D6F4">
            <a:alpha val="96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latin typeface="Avenir Heavy" charset="0"/>
              <a:ea typeface="Avenir Heavy" charset="0"/>
              <a:cs typeface="Avenir Heavy" charset="0"/>
            </a:rPr>
            <a:t>Type BF: </a:t>
          </a:r>
          <a:r>
            <a:rPr lang="en-US" sz="1200" kern="1200" dirty="0" smtClean="0">
              <a:latin typeface="Avenir Book" charset="0"/>
              <a:ea typeface="Avenir Book" charset="0"/>
              <a:cs typeface="Avenir Book" charset="0"/>
            </a:rPr>
            <a:t>F-TYPE APPLIED PART provide a higher degree of protection against electric shock than that provided by TYPE B APPLIED PARTS </a:t>
          </a:r>
          <a:endParaRPr lang="en-US" sz="12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204775" y="3269784"/>
        <a:ext cx="2822365" cy="936052"/>
      </dsp:txXfrm>
    </dsp:sp>
    <dsp:sp modelId="{D3B10303-8DA6-49F2-985F-5C20466B4796}">
      <dsp:nvSpPr>
        <dsp:cNvPr id="0" name=""/>
        <dsp:cNvSpPr/>
      </dsp:nvSpPr>
      <dsp:spPr>
        <a:xfrm>
          <a:off x="3230243" y="3075381"/>
          <a:ext cx="4024080" cy="994296"/>
        </a:xfrm>
        <a:prstGeom prst="roundRect">
          <a:avLst>
            <a:gd name="adj" fmla="val 10000"/>
          </a:avLst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D82185-45D4-4D5D-85DD-780A76FECFF1}">
      <dsp:nvSpPr>
        <dsp:cNvPr id="0" name=""/>
        <dsp:cNvSpPr/>
      </dsp:nvSpPr>
      <dsp:spPr>
        <a:xfrm>
          <a:off x="3404223" y="3240662"/>
          <a:ext cx="4024080" cy="994296"/>
        </a:xfrm>
        <a:prstGeom prst="roundRect">
          <a:avLst>
            <a:gd name="adj" fmla="val 10000"/>
          </a:avLst>
        </a:prstGeom>
        <a:solidFill>
          <a:srgbClr val="88D6F4">
            <a:alpha val="96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latin typeface="Avenir Heavy" charset="0"/>
              <a:ea typeface="Avenir Heavy" charset="0"/>
              <a:cs typeface="Avenir Heavy" charset="0"/>
            </a:rPr>
            <a:t>Type CF: </a:t>
          </a:r>
          <a:r>
            <a:rPr lang="en-US" sz="1200" kern="1200" dirty="0" smtClean="0">
              <a:latin typeface="Avenir Book" charset="0"/>
              <a:ea typeface="Avenir Book" charset="0"/>
              <a:cs typeface="Avenir Book" charset="0"/>
            </a:rPr>
            <a:t>F-TYPE APPLIED PART provide a highest degree of protection against electric shock than that provided by TYPE BF APPLIED PARTS </a:t>
          </a:r>
          <a:endParaRPr lang="en-US" sz="12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3433345" y="3269784"/>
        <a:ext cx="3965836" cy="936052"/>
      </dsp:txXfrm>
    </dsp:sp>
    <dsp:sp modelId="{D9A47E11-045C-4F16-819F-0BD31001DE2A}">
      <dsp:nvSpPr>
        <dsp:cNvPr id="0" name=""/>
        <dsp:cNvSpPr/>
      </dsp:nvSpPr>
      <dsp:spPr>
        <a:xfrm>
          <a:off x="6277895" y="1625692"/>
          <a:ext cx="2080850" cy="994296"/>
        </a:xfrm>
        <a:prstGeom prst="roundRect">
          <a:avLst>
            <a:gd name="adj" fmla="val 10000"/>
          </a:avLst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64663A-77AD-4445-91B7-F64C86A08954}">
      <dsp:nvSpPr>
        <dsp:cNvPr id="0" name=""/>
        <dsp:cNvSpPr/>
      </dsp:nvSpPr>
      <dsp:spPr>
        <a:xfrm>
          <a:off x="6451875" y="1790973"/>
          <a:ext cx="2080850" cy="994296"/>
        </a:xfrm>
        <a:prstGeom prst="roundRect">
          <a:avLst>
            <a:gd name="adj" fmla="val 10000"/>
          </a:avLst>
        </a:prstGeom>
        <a:solidFill>
          <a:srgbClr val="88D6F4">
            <a:alpha val="96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latin typeface="Avenir Heavy" charset="0"/>
              <a:ea typeface="Avenir Heavy" charset="0"/>
              <a:cs typeface="Avenir Heavy" charset="0"/>
            </a:rPr>
            <a:t>B Type: </a:t>
          </a:r>
          <a:r>
            <a:rPr lang="en-US" sz="1200" kern="1200" dirty="0" smtClean="0">
              <a:latin typeface="Avenir Book" charset="0"/>
              <a:ea typeface="Avenir Book" charset="0"/>
              <a:cs typeface="Avenir Book" charset="0"/>
            </a:rPr>
            <a:t>APPLIED PART  that provides protection against electric shock</a:t>
          </a:r>
          <a:endParaRPr lang="en-US" sz="12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6480997" y="1820095"/>
        <a:ext cx="2022606" cy="9360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721AC-BE42-4BD5-844D-86F3D7FE8B60}">
      <dsp:nvSpPr>
        <dsp:cNvPr id="0" name=""/>
        <dsp:cNvSpPr/>
      </dsp:nvSpPr>
      <dsp:spPr>
        <a:xfrm>
          <a:off x="0" y="2982708"/>
          <a:ext cx="8610600" cy="978991"/>
        </a:xfrm>
        <a:prstGeom prst="rect">
          <a:avLst/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rPr>
            <a:t>Normal and Single Fault Conditions</a:t>
          </a:r>
          <a:endParaRPr lang="en-US" sz="1900" b="1" i="0" kern="1200" dirty="0">
            <a:solidFill>
              <a:schemeClr val="bg1"/>
            </a:solidFill>
            <a:latin typeface="Avenir Heavy" charset="0"/>
            <a:ea typeface="Avenir Heavy" charset="0"/>
            <a:cs typeface="Avenir Heavy" charset="0"/>
          </a:endParaRPr>
        </a:p>
      </dsp:txBody>
      <dsp:txXfrm>
        <a:off x="0" y="2982708"/>
        <a:ext cx="8610600" cy="528655"/>
      </dsp:txXfrm>
    </dsp:sp>
    <dsp:sp modelId="{DA1E089B-476B-4FA7-B123-2A10086E12F9}">
      <dsp:nvSpPr>
        <dsp:cNvPr id="0" name=""/>
        <dsp:cNvSpPr/>
      </dsp:nvSpPr>
      <dsp:spPr>
        <a:xfrm>
          <a:off x="0" y="3491783"/>
          <a:ext cx="4305299" cy="450336"/>
        </a:xfrm>
        <a:prstGeom prst="rect">
          <a:avLst/>
        </a:prstGeom>
        <a:solidFill>
          <a:schemeClr val="bg1">
            <a:lumMod val="95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Measurements taken under normal conditions.</a:t>
          </a:r>
          <a:endParaRPr lang="en-US" sz="1500" kern="1200" dirty="0"/>
        </a:p>
      </dsp:txBody>
      <dsp:txXfrm>
        <a:off x="0" y="3491783"/>
        <a:ext cx="4305299" cy="450336"/>
      </dsp:txXfrm>
    </dsp:sp>
    <dsp:sp modelId="{43A2B069-3128-43FF-B023-431F8779B3B4}">
      <dsp:nvSpPr>
        <dsp:cNvPr id="0" name=""/>
        <dsp:cNvSpPr/>
      </dsp:nvSpPr>
      <dsp:spPr>
        <a:xfrm>
          <a:off x="4305300" y="3491783"/>
          <a:ext cx="4305299" cy="450336"/>
        </a:xfrm>
        <a:prstGeom prst="rect">
          <a:avLst/>
        </a:prstGeom>
        <a:solidFill>
          <a:schemeClr val="bg1">
            <a:lumMod val="95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venir Book" charset="0"/>
              <a:ea typeface="Avenir Book" charset="0"/>
              <a:cs typeface="Avenir Book" charset="0"/>
            </a:rPr>
            <a:t>Measurements also taken under single fault conditions to simulate worst case scenarios</a:t>
          </a:r>
          <a:endParaRPr lang="en-US" sz="15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4305300" y="3491783"/>
        <a:ext cx="4305299" cy="450336"/>
      </dsp:txXfrm>
    </dsp:sp>
    <dsp:sp modelId="{930F0FD5-CBEA-40EE-B6A9-E1D77FCD440E}">
      <dsp:nvSpPr>
        <dsp:cNvPr id="0" name=""/>
        <dsp:cNvSpPr/>
      </dsp:nvSpPr>
      <dsp:spPr>
        <a:xfrm rot="10800000">
          <a:off x="0" y="1491704"/>
          <a:ext cx="8610600" cy="1505688"/>
        </a:xfrm>
        <a:prstGeom prst="upArrowCallout">
          <a:avLst/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rPr>
            <a:t>Body Impedance</a:t>
          </a:r>
          <a:endParaRPr lang="en-US" sz="1900" b="1" i="0" kern="1200" dirty="0">
            <a:solidFill>
              <a:schemeClr val="bg1"/>
            </a:solidFill>
            <a:latin typeface="Avenir Heavy" charset="0"/>
            <a:ea typeface="Avenir Heavy" charset="0"/>
            <a:cs typeface="Avenir Heavy" charset="0"/>
          </a:endParaRPr>
        </a:p>
      </dsp:txBody>
      <dsp:txXfrm rot="-10800000">
        <a:off x="0" y="1491704"/>
        <a:ext cx="8610600" cy="528496"/>
      </dsp:txXfrm>
    </dsp:sp>
    <dsp:sp modelId="{ECCC8D54-16F5-4822-9980-27C6BB372994}">
      <dsp:nvSpPr>
        <dsp:cNvPr id="0" name=""/>
        <dsp:cNvSpPr/>
      </dsp:nvSpPr>
      <dsp:spPr>
        <a:xfrm>
          <a:off x="0" y="2020201"/>
          <a:ext cx="8610600" cy="450200"/>
        </a:xfrm>
        <a:prstGeom prst="rect">
          <a:avLst/>
        </a:prstGeom>
        <a:solidFill>
          <a:schemeClr val="bg1">
            <a:lumMod val="95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venir Book" charset="0"/>
              <a:ea typeface="Avenir Book" charset="0"/>
              <a:cs typeface="Avenir Book" charset="0"/>
            </a:rPr>
            <a:t>MD is designed to simulate the impedance of the human body under various conditions. </a:t>
          </a:r>
          <a:endParaRPr lang="en-US" sz="15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0" y="2020201"/>
        <a:ext cx="8610600" cy="450200"/>
      </dsp:txXfrm>
    </dsp:sp>
    <dsp:sp modelId="{846BF54A-3F4C-476A-AC8F-6E4E3E75F6A7}">
      <dsp:nvSpPr>
        <dsp:cNvPr id="0" name=""/>
        <dsp:cNvSpPr/>
      </dsp:nvSpPr>
      <dsp:spPr>
        <a:xfrm rot="10800000">
          <a:off x="0" y="700"/>
          <a:ext cx="8610600" cy="1505688"/>
        </a:xfrm>
        <a:prstGeom prst="upArrowCallout">
          <a:avLst/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rPr>
            <a:t>MD</a:t>
          </a:r>
          <a:endParaRPr lang="en-US" sz="1900" b="1" i="0" kern="1200" dirty="0">
            <a:solidFill>
              <a:schemeClr val="bg1"/>
            </a:solidFill>
            <a:latin typeface="Avenir Heavy" charset="0"/>
            <a:ea typeface="Avenir Heavy" charset="0"/>
            <a:cs typeface="Avenir Heavy" charset="0"/>
          </a:endParaRPr>
        </a:p>
      </dsp:txBody>
      <dsp:txXfrm rot="-10800000">
        <a:off x="0" y="700"/>
        <a:ext cx="8610600" cy="528496"/>
      </dsp:txXfrm>
    </dsp:sp>
    <dsp:sp modelId="{C0568631-460F-4474-A662-D2BFB154DD16}">
      <dsp:nvSpPr>
        <dsp:cNvPr id="0" name=""/>
        <dsp:cNvSpPr/>
      </dsp:nvSpPr>
      <dsp:spPr>
        <a:xfrm>
          <a:off x="0" y="529197"/>
          <a:ext cx="8610600" cy="450200"/>
        </a:xfrm>
        <a:prstGeom prst="rect">
          <a:avLst/>
        </a:prstGeom>
        <a:solidFill>
          <a:schemeClr val="bg1">
            <a:lumMod val="95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venir Book" charset="0"/>
              <a:ea typeface="Avenir Book" charset="0"/>
              <a:cs typeface="Avenir Book" charset="0"/>
            </a:rPr>
            <a:t>Leakage current is measured through a human body impedance network, also known as a Measuring Device (MD)</a:t>
          </a:r>
          <a:endParaRPr lang="en-US" sz="15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0" y="529197"/>
        <a:ext cx="8610600" cy="450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BAB6F-3757-4DEA-8267-F6C86EC0C2E0}">
      <dsp:nvSpPr>
        <dsp:cNvPr id="0" name=""/>
        <dsp:cNvSpPr/>
      </dsp:nvSpPr>
      <dsp:spPr>
        <a:xfrm>
          <a:off x="506221" y="69996"/>
          <a:ext cx="3635059" cy="21868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AC5C2A-2E85-4D54-9201-283C7E4CB6EC}">
      <dsp:nvSpPr>
        <dsp:cNvPr id="0" name=""/>
        <dsp:cNvSpPr/>
      </dsp:nvSpPr>
      <dsp:spPr>
        <a:xfrm>
          <a:off x="1559489" y="1767655"/>
          <a:ext cx="2210901" cy="531316"/>
        </a:xfrm>
        <a:prstGeom prst="rect">
          <a:avLst/>
        </a:prstGeom>
        <a:solidFill>
          <a:srgbClr val="1C2958">
            <a:alpha val="78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000" kern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Medical Devices</a:t>
          </a:r>
          <a:endParaRPr lang="en-US" sz="20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1559489" y="1767655"/>
        <a:ext cx="2210901" cy="531316"/>
      </dsp:txXfrm>
    </dsp:sp>
    <dsp:sp modelId="{D6353F62-BD37-41AC-8A3A-34E7277A0A8C}">
      <dsp:nvSpPr>
        <dsp:cNvPr id="0" name=""/>
        <dsp:cNvSpPr/>
      </dsp:nvSpPr>
      <dsp:spPr>
        <a:xfrm>
          <a:off x="4518932" y="54036"/>
          <a:ext cx="3814045" cy="225067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AF90BD-71AF-43BD-93EC-2360D3329F74}">
      <dsp:nvSpPr>
        <dsp:cNvPr id="0" name=""/>
        <dsp:cNvSpPr/>
      </dsp:nvSpPr>
      <dsp:spPr>
        <a:xfrm>
          <a:off x="5661693" y="1783615"/>
          <a:ext cx="2210901" cy="531316"/>
        </a:xfrm>
        <a:prstGeom prst="rect">
          <a:avLst/>
        </a:prstGeom>
        <a:solidFill>
          <a:srgbClr val="1C2958">
            <a:alpha val="78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000" kern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IT Equipment</a:t>
          </a:r>
          <a:endParaRPr lang="en-US" sz="20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5661693" y="1783615"/>
        <a:ext cx="2210901" cy="531316"/>
      </dsp:txXfrm>
    </dsp:sp>
    <dsp:sp modelId="{8CA61B3E-7B8E-4A63-9116-66111285D79B}">
      <dsp:nvSpPr>
        <dsp:cNvPr id="0" name=""/>
        <dsp:cNvSpPr/>
      </dsp:nvSpPr>
      <dsp:spPr>
        <a:xfrm>
          <a:off x="2352154" y="2587882"/>
          <a:ext cx="4134890" cy="219864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AB7BE0-A353-4331-BEAD-311F32C94FB6}">
      <dsp:nvSpPr>
        <dsp:cNvPr id="0" name=""/>
        <dsp:cNvSpPr/>
      </dsp:nvSpPr>
      <dsp:spPr>
        <a:xfrm>
          <a:off x="3655337" y="4291447"/>
          <a:ext cx="2210901" cy="531316"/>
        </a:xfrm>
        <a:prstGeom prst="rect">
          <a:avLst/>
        </a:prstGeom>
        <a:solidFill>
          <a:srgbClr val="1C2958">
            <a:alpha val="78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000" kern="12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Electric Spas</a:t>
          </a:r>
          <a:endParaRPr lang="en-US" sz="2000" kern="1200" dirty="0">
            <a:solidFill>
              <a:schemeClr val="bg1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3655337" y="4291447"/>
        <a:ext cx="2210901" cy="5313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032EA7-3C5D-42D8-95E7-AABF2B68A40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C10EF3-5AD6-4C3D-A8C0-4C9535D203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66078" y="9056370"/>
            <a:ext cx="9144000" cy="240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22" y="8470423"/>
            <a:ext cx="1930178" cy="5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66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EDB3E2-1989-4432-AEC3-1085385F1758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893695-D515-41AD-9BCA-36C8E106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3695-D515-41AD-9BCA-36C8E106BE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F-type Applied part which is electrically isolated from Earth and other parts of the medical equipment.</a:t>
            </a:r>
            <a:r>
              <a:rPr lang="en-US" baseline="0" dirty="0" smtClean="0"/>
              <a:t> IE floating F-type applied part are </a:t>
            </a:r>
            <a:r>
              <a:rPr lang="en-US" baseline="0" dirty="0" err="1" smtClean="0"/>
              <a:t>eithr</a:t>
            </a:r>
            <a:r>
              <a:rPr lang="en-US" baseline="0" dirty="0" smtClean="0"/>
              <a:t> BF or CF applied part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Type BF applied part – F type with higher degree of </a:t>
            </a:r>
            <a:r>
              <a:rPr lang="en-US" baseline="0" dirty="0" err="1" smtClean="0"/>
              <a:t>portection</a:t>
            </a:r>
            <a:r>
              <a:rPr lang="en-US" baseline="0" dirty="0" smtClean="0"/>
              <a:t> against electric shock than type B </a:t>
            </a:r>
            <a:r>
              <a:rPr lang="en-US" baseline="0" dirty="0" err="1" smtClean="0"/>
              <a:t>appiled</a:t>
            </a:r>
            <a:r>
              <a:rPr lang="en-US" baseline="0" dirty="0" smtClean="0"/>
              <a:t> parts – not suitable for cardiac </a:t>
            </a:r>
            <a:r>
              <a:rPr lang="en-US" baseline="0" dirty="0" err="1" smtClean="0"/>
              <a:t>applicatoins</a:t>
            </a:r>
            <a:endParaRPr lang="en-US" baseline="0" dirty="0" smtClean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Type CF applied part – highest degree of </a:t>
            </a:r>
            <a:r>
              <a:rPr lang="en-US" baseline="0" dirty="0" err="1" smtClean="0"/>
              <a:t>portection</a:t>
            </a:r>
            <a:r>
              <a:rPr lang="en-US" baseline="0" dirty="0" smtClean="0"/>
              <a:t> against </a:t>
            </a:r>
            <a:r>
              <a:rPr lang="en-US" baseline="0" dirty="0" err="1" smtClean="0"/>
              <a:t>electrick</a:t>
            </a:r>
            <a:r>
              <a:rPr lang="en-US" baseline="0" dirty="0" smtClean="0"/>
              <a:t> shock – suitable for direct cardiac application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B-type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Applied part are those parts, which are </a:t>
            </a:r>
            <a:r>
              <a:rPr lang="en-US" baseline="0" dirty="0" err="1" smtClean="0"/>
              <a:t>usally</a:t>
            </a:r>
            <a:r>
              <a:rPr lang="en-US" baseline="0" dirty="0" smtClean="0"/>
              <a:t> earth referenced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 smtClean="0"/>
              <a:t>Not suitable for direct cardiac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3695-D515-41AD-9BCA-36C8E106BE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3695-D515-41AD-9BCA-36C8E106BE0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0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8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6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1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32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30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12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binar Lineleakage3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24638"/>
            <a:ext cx="9144000" cy="241300"/>
          </a:xfrm>
          <a:prstGeom prst="rect">
            <a:avLst/>
          </a:prstGeom>
          <a:solidFill>
            <a:srgbClr val="1C2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Avenir LT Std 35 Light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19863"/>
            <a:ext cx="9144000" cy="63500"/>
          </a:xfrm>
          <a:prstGeom prst="rect">
            <a:avLst/>
          </a:prstGeom>
          <a:solidFill>
            <a:srgbClr val="88D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Avenir LT Std 35 Light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96000"/>
            <a:ext cx="112221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C2958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cMD-5Vw3c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Desktop/Line%20Leakage%20Testing%20Demonstration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llison.oba@arisafety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inar Line leakage 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page32-leakage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11400"/>
            <a:ext cx="6851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626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4" descr="page32-normal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058988"/>
            <a:ext cx="686435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1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058988"/>
            <a:ext cx="686435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5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058988"/>
            <a:ext cx="686435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058988"/>
            <a:ext cx="686435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3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POLL QUESTION</a:t>
            </a:r>
            <a:endParaRPr lang="en-US" sz="7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8225" y="2743200"/>
            <a:ext cx="706755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600" b="0" dirty="0"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60421"/>
            <a:ext cx="7620000" cy="525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pPr algn="ctr"/>
            <a:r>
              <a:rPr lang="en-US" sz="3200" dirty="0" smtClean="0">
                <a:latin typeface="Avenir LT Std 55 Roman" pitchFamily="34" charset="0"/>
              </a:rPr>
              <a:t>IEC 60601-1 Medical Equipment</a:t>
            </a:r>
            <a:endParaRPr lang="en-US" sz="3200" dirty="0">
              <a:latin typeface="Avenir LT Std 55 Roman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4303"/>
            <a:ext cx="8229600" cy="4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530352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Patient Leakage Current</a:t>
            </a:r>
            <a:endParaRPr lang="en-US" sz="2800" b="1" dirty="0">
              <a:latin typeface="+mn-lt"/>
            </a:endParaRPr>
          </a:p>
        </p:txBody>
      </p:sp>
      <p:pic>
        <p:nvPicPr>
          <p:cNvPr id="1027" name="Picture 5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33" y="990600"/>
            <a:ext cx="57437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5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530352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Patient Leakage Current</a:t>
            </a:r>
            <a:endParaRPr lang="en-US" sz="28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8810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2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620000" cy="530352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Touch Current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 algn="ctr">
              <a:buNone/>
            </a:pPr>
            <a:r>
              <a:rPr lang="en-US" sz="2000" b="1" dirty="0" smtClean="0"/>
              <a:t>60601-1 – Figure 14</a:t>
            </a:r>
          </a:p>
          <a:p>
            <a:pPr marL="114300" indent="0" algn="ctr">
              <a:buNone/>
            </a:pPr>
            <a:endParaRPr 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53208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4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ebinar Lineleakage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620000" cy="530352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Touch Current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 algn="ctr">
              <a:buNone/>
            </a:pPr>
            <a:r>
              <a:rPr lang="en-US" sz="2000" b="1" dirty="0" smtClean="0"/>
              <a:t>60601-1 – Figure 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4023" r="11924" b="2697"/>
          <a:stretch/>
        </p:blipFill>
        <p:spPr bwMode="auto">
          <a:xfrm>
            <a:off x="1371600" y="1665241"/>
            <a:ext cx="6096000" cy="41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1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381000"/>
            <a:ext cx="85344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Touch Current</a:t>
            </a:r>
            <a:endParaRPr lang="en-US" sz="3200" b="1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0352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Patient Auxiliary Current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 algn="ctr">
              <a:buNone/>
            </a:pPr>
            <a:r>
              <a:rPr lang="en-US" sz="2000" b="1" dirty="0" smtClean="0"/>
              <a:t>60601-1 – Figure 19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2765"/>
            <a:ext cx="7930157" cy="41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8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" y="381000"/>
            <a:ext cx="85344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Patient Auxiliary Current</a:t>
            </a:r>
            <a:endParaRPr lang="en-US" sz="3200" b="1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20000" cy="530352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Mains on Applied Part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 algn="ctr">
              <a:buNone/>
            </a:pPr>
            <a:r>
              <a:rPr lang="en-US" sz="2000" b="1" dirty="0" smtClean="0"/>
              <a:t>60601-1 – Figure 16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38" y="1295400"/>
            <a:ext cx="5124311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8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6096000"/>
            <a:ext cx="9128760" cy="234719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https</a:t>
            </a:r>
            <a:r>
              <a:rPr lang="en-US" sz="12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://</a:t>
            </a:r>
            <a:r>
              <a:rPr lang="en-US" sz="1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www.youtube.com/watch?v=RQcMD-5Vw3c</a:t>
            </a:r>
            <a:r>
              <a:rPr lang="en-US" sz="1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  <a:hlinkClick r:id="rId4" action="ppaction://hlinkfile"/>
              </a:rPr>
              <a:t>..\Desktop\Line Leakage Testing Demonstration.mp4</a:t>
            </a:r>
            <a:endParaRPr lang="en-US" sz="1200" b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81000"/>
            <a:ext cx="85344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Mains on Applied Parts</a:t>
            </a:r>
            <a:endParaRPr lang="en-US" sz="3200" b="1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8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POLL QUESTION</a:t>
            </a:r>
            <a:endParaRPr lang="en-US" sz="7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38225" y="3154363"/>
            <a:ext cx="706755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600" b="0" dirty="0"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77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122382"/>
              </p:ext>
            </p:extLst>
          </p:nvPr>
        </p:nvGraphicFramePr>
        <p:xfrm>
          <a:off x="413657" y="914400"/>
          <a:ext cx="8001000" cy="4743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62000" y="160421"/>
            <a:ext cx="7620000" cy="525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pPr algn="ctr"/>
            <a:r>
              <a:rPr lang="en-US" sz="3200" dirty="0" smtClean="0">
                <a:latin typeface="Avenir LT Std 55 Roman" pitchFamily="34" charset="0"/>
              </a:rPr>
              <a:t>Additional Tests and Considerations</a:t>
            </a:r>
            <a:endParaRPr lang="en-US" sz="3200" dirty="0">
              <a:latin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28600" y="228600"/>
            <a:ext cx="8759952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Contact Us</a:t>
            </a:r>
            <a:endParaRPr lang="en-US" sz="4000" b="1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937535"/>
            <a:ext cx="866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If you would like a copy of this presentation please email Brittany </a:t>
            </a:r>
            <a:r>
              <a:rPr lang="en-US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Socha</a:t>
            </a:r>
            <a:r>
              <a:rPr lang="en-US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at </a:t>
            </a:r>
            <a:r>
              <a:rPr lang="en-US" b="1" dirty="0" err="1">
                <a:solidFill>
                  <a:srgbClr val="87D6F4"/>
                </a:solidFill>
                <a:latin typeface="Avenir Heavy" charset="0"/>
                <a:ea typeface="Avenir Heavy" charset="0"/>
                <a:cs typeface="Avenir Heavy" charset="0"/>
              </a:rPr>
              <a:t>brittany.socha@arisafety.com</a:t>
            </a:r>
            <a:endParaRPr lang="en-US" b="1" dirty="0">
              <a:solidFill>
                <a:srgbClr val="87D6F4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endParaRPr lang="en-US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Check out our website for more information </a:t>
            </a:r>
            <a:r>
              <a:rPr lang="en-US" b="1" dirty="0" err="1">
                <a:solidFill>
                  <a:srgbClr val="87D6F4"/>
                </a:solidFill>
                <a:latin typeface="Avenir Heavy" charset="0"/>
                <a:ea typeface="Avenir Heavy" charset="0"/>
                <a:cs typeface="Avenir Heavy" charset="0"/>
              </a:rPr>
              <a:t>arisafety.com</a:t>
            </a:r>
            <a:endParaRPr lang="en-US" b="1" dirty="0">
              <a:solidFill>
                <a:srgbClr val="87D6F4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295400"/>
            <a:ext cx="7886700" cy="17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1C2B59"/>
                </a:solidFill>
                <a:latin typeface="Avenir Heavy" charset="0"/>
                <a:ea typeface="Avenir Heavy" charset="0"/>
                <a:cs typeface="Avenir Heavy" charset="0"/>
              </a:rPr>
              <a:t>JOIN US FOR OUR</a:t>
            </a:r>
            <a:br>
              <a:rPr lang="en-US" altLang="en-US" sz="6000" b="1" dirty="0" smtClean="0">
                <a:solidFill>
                  <a:srgbClr val="1C2B59"/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altLang="en-US" sz="6000" b="1" dirty="0" smtClean="0">
                <a:solidFill>
                  <a:srgbClr val="1C2B59"/>
                </a:solidFill>
                <a:latin typeface="Avenir Heavy" charset="0"/>
                <a:ea typeface="Avenir Heavy" charset="0"/>
                <a:cs typeface="Avenir Heavy" charset="0"/>
              </a:rPr>
              <a:t>NEXT WEBINAR</a:t>
            </a:r>
            <a:endParaRPr lang="en-US" altLang="en-US" sz="6000" b="1" dirty="0">
              <a:solidFill>
                <a:srgbClr val="1C2B59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8012" y="3276601"/>
            <a:ext cx="7886700" cy="2362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Wednesday</a:t>
            </a:r>
            <a:r>
              <a:rPr lang="en-US" sz="2400" b="1" dirty="0">
                <a:latin typeface="Avenir LT Std 55 Roman" charset="0"/>
                <a:ea typeface="Avenir LT Std 55 Roman" charset="0"/>
                <a:cs typeface="Avenir LT Std 55 Roman" charset="0"/>
              </a:rPr>
              <a:t>,</a:t>
            </a:r>
            <a:r>
              <a:rPr lang="en-US" sz="2400" b="1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 November 15 10AM CT (GMT – 6:</a:t>
            </a:r>
            <a:r>
              <a:rPr lang="en-US" sz="2400" b="1" smtClean="0">
                <a:latin typeface="Avenir LT Std 55 Roman" charset="0"/>
                <a:ea typeface="Avenir LT Std 55 Roman" charset="0"/>
                <a:cs typeface="Avenir LT Std 55 Roman" charset="0"/>
              </a:rPr>
              <a:t>00)</a:t>
            </a:r>
            <a:br>
              <a:rPr lang="en-US" sz="2400" b="1" smtClean="0">
                <a:latin typeface="Avenir LT Std 55 Roman" charset="0"/>
                <a:ea typeface="Avenir LT Std 55 Roman" charset="0"/>
                <a:cs typeface="Avenir LT Std 55 Roman" charset="0"/>
              </a:rPr>
            </a:br>
            <a:r>
              <a:rPr lang="en-US" sz="2400" b="1" smtClean="0">
                <a:latin typeface="Avenir LT Std 55 Roman" charset="0"/>
                <a:ea typeface="Avenir LT Std 55 Roman" charset="0"/>
                <a:cs typeface="Avenir LT Std 55 Roman" charset="0"/>
              </a:rPr>
              <a:t/>
            </a:r>
            <a:br>
              <a:rPr lang="en-US" sz="2400" b="1" smtClean="0">
                <a:latin typeface="Avenir LT Std 55 Roman" charset="0"/>
                <a:ea typeface="Avenir LT Std 55 Roman" charset="0"/>
                <a:cs typeface="Avenir LT Std 55 Roman" charset="0"/>
              </a:rPr>
            </a:br>
            <a:r>
              <a:rPr lang="en-US" sz="2000" dirty="0" smtClean="0"/>
              <a:t>Automate Your Production Line: 6 Ways to Fully Automate Electrical Safety Testing</a:t>
            </a:r>
            <a:r>
              <a:rPr lang="en-US" sz="2400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/>
            </a:r>
            <a:br>
              <a:rPr lang="en-US" sz="2400" dirty="0" smtClean="0">
                <a:latin typeface="Avenir LT Std 55 Roman" charset="0"/>
                <a:ea typeface="Avenir LT Std 55 Roman" charset="0"/>
                <a:cs typeface="Avenir LT Std 55 Roman" charset="0"/>
              </a:rPr>
            </a:br>
            <a:endParaRPr lang="en-US" sz="2400" dirty="0">
              <a:latin typeface="Avenir LT Std 55 Roman" charset="0"/>
              <a:ea typeface="Avenir LT Std 55 Roman" charset="0"/>
              <a:cs typeface="Avenir LT Std 55 Roman" charset="0"/>
            </a:endParaRPr>
          </a:p>
          <a:p>
            <a:pPr marL="0" indent="0" algn="ctr">
              <a:buNone/>
            </a:pPr>
            <a:r>
              <a:rPr lang="en-US" sz="1800" i="1" dirty="0">
                <a:latin typeface="Avenir LT Std 55 Roman" charset="0"/>
                <a:ea typeface="Avenir LT Std 55 Roman" charset="0"/>
                <a:cs typeface="Avenir LT Std 55 Roman" charset="0"/>
              </a:rPr>
              <a:t>Click the link in chat </a:t>
            </a:r>
            <a:r>
              <a:rPr lang="en-US" sz="1800" i="1" dirty="0" smtClean="0">
                <a:latin typeface="Avenir LT Std 55 Roman" charset="0"/>
                <a:ea typeface="Avenir LT Std 55 Roman" charset="0"/>
                <a:cs typeface="Avenir LT Std 55 Roman" charset="0"/>
              </a:rPr>
              <a:t>box to learn more</a:t>
            </a:r>
            <a:endParaRPr lang="en-US" sz="1800" i="1" dirty="0">
              <a:latin typeface="Avenir LT Std 55 Roman" charset="0"/>
              <a:ea typeface="Avenir LT Std 55 Roman" charset="0"/>
              <a:cs typeface="Avenir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533400"/>
            <a:ext cx="87599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altLang="en-US" sz="4000" dirty="0" smtClean="0">
                <a:solidFill>
                  <a:srgbClr val="1C2B58"/>
                </a:solidFill>
              </a:rPr>
              <a:t>Webinar Notes </a:t>
            </a:r>
            <a:endParaRPr lang="en-US" sz="4000" dirty="0">
              <a:solidFill>
                <a:srgbClr val="1C2B5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420603"/>
            <a:ext cx="8229600" cy="444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lvl="1" indent="0">
              <a:lnSpc>
                <a:spcPct val="10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Please use the Q &amp; A utility to ask us any questions concerning</a:t>
            </a:r>
          </a:p>
          <a:p>
            <a:pPr marL="465138" lvl="1" indent="0">
              <a:lnSpc>
                <a:spcPct val="10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the material being presented.</a:t>
            </a:r>
          </a:p>
          <a:p>
            <a:pPr marL="465138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Avenir LT Std 35 Light" charset="0"/>
              <a:ea typeface="Avenir LT Std 35 Light" charset="0"/>
              <a:cs typeface="Avenir LT Std 35 Light" charset="0"/>
            </a:endParaRPr>
          </a:p>
          <a:p>
            <a:pPr marL="465138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Avenir LT Std 35 Light" charset="0"/>
              <a:ea typeface="Avenir LT Std 35 Light" charset="0"/>
              <a:cs typeface="Avenir LT Std 35 Light" charset="0"/>
            </a:endParaRPr>
          </a:p>
          <a:p>
            <a:pPr marL="465138" lvl="1" indent="0">
              <a:lnSpc>
                <a:spcPct val="10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Please contact Brittany </a:t>
            </a:r>
            <a:r>
              <a:rPr lang="en-US" altLang="en-US" sz="2000" dirty="0" err="1" smtClean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Socha</a:t>
            </a:r>
            <a:r>
              <a:rPr lang="en-US" altLang="en-US" sz="2000" dirty="0" smtClean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 - </a:t>
            </a: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chat line or email </a:t>
            </a: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  <a:hlinkClick r:id="rId2"/>
              </a:rPr>
              <a:t>brittany.socha@arisafety.com</a:t>
            </a:r>
            <a:r>
              <a:rPr lang="en-US" altLang="en-US" sz="2000" dirty="0">
                <a:solidFill>
                  <a:srgbClr val="000000"/>
                </a:solidFill>
                <a:latin typeface="Avenir Medium" charset="0"/>
                <a:ea typeface="Avenir Medium" charset="0"/>
                <a:cs typeface="Avenir Medium" charset="0"/>
              </a:rPr>
              <a:t> if you would like a copy of the presentation.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endParaRPr lang="en-US" dirty="0">
              <a:latin typeface="Avenir LT Std 35 Light" charset="0"/>
              <a:ea typeface="Avenir LT Std 35 Light" charset="0"/>
              <a:cs typeface="Avenir LT Std 3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7258751"/>
              </p:ext>
            </p:extLst>
          </p:nvPr>
        </p:nvGraphicFramePr>
        <p:xfrm>
          <a:off x="1050758" y="914400"/>
          <a:ext cx="7391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pPr algn="ctr"/>
            <a:r>
              <a:rPr lang="en-US" sz="2200" dirty="0" smtClean="0">
                <a:latin typeface="Avenir LT Std 55 Roman" pitchFamily="34" charset="0"/>
              </a:rPr>
              <a:t>Touch Current Testing 102 – Learning Objectives</a:t>
            </a:r>
            <a:endParaRPr lang="en-US" sz="2200" dirty="0">
              <a:latin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95" y="709863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0895" y="5959642"/>
            <a:ext cx="659330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1 – IEC 60990 2</a:t>
            </a:r>
            <a:r>
              <a:rPr lang="en-US" sz="1000" baseline="30000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nd</a:t>
            </a:r>
            <a:r>
              <a:rPr lang="en-US" sz="1000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 edition: Methods of Measurement of Touch Current and Protective Conductor Current</a:t>
            </a:r>
          </a:p>
          <a:p>
            <a:r>
              <a:rPr lang="en-US" sz="1000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2 – IEC 60601-1 3</a:t>
            </a:r>
            <a:r>
              <a:rPr lang="en-US" sz="1000" baseline="30000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rd</a:t>
            </a:r>
            <a:r>
              <a:rPr lang="en-US" sz="1000" dirty="0" smtClean="0">
                <a:solidFill>
                  <a:srgbClr val="1C2958"/>
                </a:solidFill>
                <a:latin typeface="Avenir Book" charset="0"/>
                <a:ea typeface="Avenir Book" charset="0"/>
                <a:cs typeface="Avenir Book" charset="0"/>
              </a:rPr>
              <a:t> edition: Medical Electrical Equipment</a:t>
            </a:r>
            <a:endParaRPr lang="en-US" sz="1000" dirty="0">
              <a:solidFill>
                <a:srgbClr val="1C2958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0938314"/>
              </p:ext>
            </p:extLst>
          </p:nvPr>
        </p:nvGraphicFramePr>
        <p:xfrm>
          <a:off x="609600" y="882315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60421"/>
            <a:ext cx="7620000" cy="533400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>
                <a:latin typeface="Avenir LT Std 55 Roman" pitchFamily="34" charset="0"/>
              </a:rPr>
              <a:t>Leakage Current Types</a:t>
            </a:r>
            <a:endParaRPr lang="en-US" sz="2200" dirty="0">
              <a:latin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5288351"/>
            <a:ext cx="8534400" cy="307777"/>
          </a:xfrm>
          <a:prstGeom prst="rect">
            <a:avLst/>
          </a:prstGeom>
          <a:solidFill>
            <a:srgbClr val="1C29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IEC 60601-1 3</a:t>
            </a:r>
            <a:r>
              <a:rPr lang="en-US" sz="1400" baseline="30000" dirty="0" smtClean="0">
                <a:latin typeface="Avenir Book" charset="0"/>
                <a:ea typeface="Avenir Book" charset="0"/>
                <a:cs typeface="Avenir Book" charset="0"/>
              </a:rPr>
              <a:t>rd</a:t>
            </a:r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 edition: Medical Electrical Equipment</a:t>
            </a: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413355"/>
              </p:ext>
            </p:extLst>
          </p:nvPr>
        </p:nvGraphicFramePr>
        <p:xfrm>
          <a:off x="304800" y="6096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60421"/>
            <a:ext cx="7620000" cy="52537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venir LT Std 55 Roman" pitchFamily="34" charset="0"/>
              </a:rPr>
              <a:t>Patient Lead Types</a:t>
            </a:r>
            <a:endParaRPr lang="en-US" sz="3200" dirty="0">
              <a:latin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4876800"/>
            <a:ext cx="7924800" cy="9848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rPr>
              <a:t>THE MAIN QUESTION TO ASK</a:t>
            </a:r>
            <a:r>
              <a:rPr lang="en-US" b="1" dirty="0" smtClean="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rPr>
              <a:t/>
            </a:r>
            <a:br>
              <a:rPr lang="en-US" b="1" dirty="0" smtClean="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b="1" dirty="0" smtClean="0">
                <a:solidFill>
                  <a:srgbClr val="1C2958"/>
                </a:solidFill>
                <a:latin typeface="Avenir Heavy" charset="0"/>
                <a:ea typeface="Avenir Heavy" charset="0"/>
                <a:cs typeface="Avenir Heavy" charset="0"/>
              </a:rPr>
              <a:t>What is the severity of electric current someone would be exposed to if they were to touch the DUT under such conditions? </a:t>
            </a:r>
            <a:endParaRPr lang="en-US" b="1" dirty="0">
              <a:solidFill>
                <a:srgbClr val="1C2958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47231047"/>
              </p:ext>
            </p:extLst>
          </p:nvPr>
        </p:nvGraphicFramePr>
        <p:xfrm>
          <a:off x="228600" y="762000"/>
          <a:ext cx="8610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160421"/>
            <a:ext cx="7620000" cy="52537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venir LT Std 55 Roman" pitchFamily="34" charset="0"/>
              </a:rPr>
              <a:t>How Is It Measured?</a:t>
            </a:r>
            <a:endParaRPr lang="en-US" sz="3200" dirty="0">
              <a:latin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988337"/>
              </p:ext>
            </p:extLst>
          </p:nvPr>
        </p:nvGraphicFramePr>
        <p:xfrm>
          <a:off x="152400" y="609600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544235"/>
            <a:ext cx="8534400" cy="323165"/>
          </a:xfrm>
          <a:prstGeom prst="rect">
            <a:avLst/>
          </a:prstGeom>
          <a:solidFill>
            <a:srgbClr val="1C29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venir Book" charset="0"/>
                <a:ea typeface="Avenir Book" charset="0"/>
                <a:cs typeface="Avenir Book" charset="0"/>
              </a:rPr>
              <a:t>MD will vary by product standard. Most MDs are derived from IEC 60990-1 </a:t>
            </a: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160421"/>
            <a:ext cx="7620000" cy="52537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venir LT Std 55 Roman" pitchFamily="34" charset="0"/>
              </a:rPr>
              <a:t>How Is It Measured?</a:t>
            </a:r>
            <a:endParaRPr lang="en-US" sz="3200" dirty="0">
              <a:latin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60923"/>
            <a:ext cx="7315200" cy="44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48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7044</TotalTime>
  <Words>651</Words>
  <Application>Microsoft Office PowerPoint</Application>
  <PresentationFormat>On-screen Show (4:3)</PresentationFormat>
  <Paragraphs>97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Leakage Current Types</vt:lpstr>
      <vt:lpstr>Patient Lead Types</vt:lpstr>
      <vt:lpstr>How Is It Measured?</vt:lpstr>
      <vt:lpstr>How Is It Measured?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 QUESTION</vt:lpstr>
      <vt:lpstr>PowerPoint Presentation</vt:lpstr>
      <vt:lpstr>Patient Leakage Current</vt:lpstr>
      <vt:lpstr>Patient Leakage Current</vt:lpstr>
      <vt:lpstr>Touch Current</vt:lpstr>
      <vt:lpstr>Touch Current</vt:lpstr>
      <vt:lpstr>PowerPoint Presentation</vt:lpstr>
      <vt:lpstr>Patient Auxiliary Current</vt:lpstr>
      <vt:lpstr>PowerPoint Presentation</vt:lpstr>
      <vt:lpstr>Mains on Applied Part</vt:lpstr>
      <vt:lpstr>PowerPoint Presentation</vt:lpstr>
      <vt:lpstr>POLL QUESTION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HIPOT TESTING 101</dc:title>
  <dc:creator>Syed Abidi</dc:creator>
  <cp:lastModifiedBy>Windows User</cp:lastModifiedBy>
  <cp:revision>290</cp:revision>
  <cp:lastPrinted>2015-10-26T23:02:58Z</cp:lastPrinted>
  <dcterms:created xsi:type="dcterms:W3CDTF">2017-10-03T14:35:45Z</dcterms:created>
  <dcterms:modified xsi:type="dcterms:W3CDTF">2017-10-11T14:10:10Z</dcterms:modified>
</cp:coreProperties>
</file>